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0" r:id="rId3"/>
    <p:sldId id="287" r:id="rId4"/>
    <p:sldId id="307" r:id="rId5"/>
    <p:sldId id="284" r:id="rId6"/>
    <p:sldId id="262" r:id="rId7"/>
    <p:sldId id="289" r:id="rId8"/>
    <p:sldId id="285" r:id="rId9"/>
    <p:sldId id="282" r:id="rId10"/>
    <p:sldId id="266" r:id="rId11"/>
    <p:sldId id="267" r:id="rId12"/>
    <p:sldId id="268" r:id="rId13"/>
    <p:sldId id="264" r:id="rId14"/>
    <p:sldId id="277" r:id="rId15"/>
    <p:sldId id="280" r:id="rId16"/>
    <p:sldId id="269" r:id="rId17"/>
    <p:sldId id="270" r:id="rId18"/>
    <p:sldId id="291" r:id="rId19"/>
    <p:sldId id="292" r:id="rId20"/>
    <p:sldId id="293" r:id="rId21"/>
    <p:sldId id="272" r:id="rId22"/>
    <p:sldId id="273" r:id="rId23"/>
    <p:sldId id="296" r:id="rId24"/>
    <p:sldId id="297" r:id="rId25"/>
    <p:sldId id="290" r:id="rId26"/>
    <p:sldId id="294" r:id="rId27"/>
    <p:sldId id="295" r:id="rId28"/>
    <p:sldId id="303" r:id="rId29"/>
    <p:sldId id="305" r:id="rId30"/>
    <p:sldId id="306" r:id="rId31"/>
    <p:sldId id="304" r:id="rId32"/>
    <p:sldId id="283" r:id="rId33"/>
  </p:sldIdLst>
  <p:sldSz cx="9144000" cy="5715000" type="screen16x10"/>
  <p:notesSz cx="7104063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  <a:srgbClr val="66CCFF"/>
    <a:srgbClr val="0080FF"/>
    <a:srgbClr val="3F84C8"/>
    <a:srgbClr val="C21607"/>
    <a:srgbClr val="234BC2"/>
    <a:srgbClr val="FF0D3B"/>
    <a:srgbClr val="59659A"/>
    <a:srgbClr val="5F6CA2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9738" autoAdjust="0"/>
  </p:normalViewPr>
  <p:slideViewPr>
    <p:cSldViewPr snapToGrid="0" snapToObjects="1">
      <p:cViewPr varScale="1">
        <p:scale>
          <a:sx n="63" d="100"/>
          <a:sy n="63" d="100"/>
        </p:scale>
        <p:origin x="1380" y="4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1240" y="-10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67B692-DFA4-6F49-A993-21A3355FEF8B}" type="doc">
      <dgm:prSet loTypeId="urn:microsoft.com/office/officeart/2005/8/layout/radial6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5DEB36-EEA9-3743-AC9B-931270262086}">
      <dgm:prSet phldrT="[Text]"/>
      <dgm:spPr>
        <a:xfrm>
          <a:off x="3123328" y="1193034"/>
          <a:ext cx="1309842" cy="1309842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b="1" noProof="0" dirty="0" err="1">
              <a:solidFill>
                <a:srgbClr val="1F497D"/>
              </a:solidFill>
              <a:latin typeface="Century Gothic"/>
              <a:ea typeface="+mn-ea"/>
              <a:cs typeface="+mn-cs"/>
            </a:rPr>
            <a:t>BeCon</a:t>
          </a:r>
          <a:r>
            <a:rPr lang="en-GB" b="1" noProof="0" dirty="0">
              <a:solidFill>
                <a:srgbClr val="1F497D"/>
              </a:solidFill>
              <a:latin typeface="Century Gothic"/>
              <a:ea typeface="+mn-ea"/>
              <a:cs typeface="+mn-cs"/>
            </a:rPr>
            <a:t> Projects </a:t>
          </a:r>
        </a:p>
      </dgm:t>
    </dgm:pt>
    <dgm:pt modelId="{F0FAE0D2-E4D6-0345-B038-59C943A81868}" type="parTrans" cxnId="{109096EB-916B-EC45-B8D8-E9686672B83A}">
      <dgm:prSet/>
      <dgm:spPr/>
      <dgm:t>
        <a:bodyPr/>
        <a:lstStyle/>
        <a:p>
          <a:endParaRPr lang="en-US"/>
        </a:p>
      </dgm:t>
    </dgm:pt>
    <dgm:pt modelId="{C5DC67DB-07E9-5747-940A-D22B29C35234}" type="sibTrans" cxnId="{109096EB-916B-EC45-B8D8-E9686672B83A}">
      <dgm:prSet/>
      <dgm:spPr/>
      <dgm:t>
        <a:bodyPr/>
        <a:lstStyle/>
        <a:p>
          <a:endParaRPr lang="en-US"/>
        </a:p>
      </dgm:t>
    </dgm:pt>
    <dgm:pt modelId="{C50A9D5B-3116-A44C-9228-E6AC319C673A}">
      <dgm:prSet phldrT="[Text]" custT="1"/>
      <dgm:spPr>
        <a:xfrm>
          <a:off x="3319805" y="958"/>
          <a:ext cx="916889" cy="916889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sz="1000" b="1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1000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GmbH founded August 2009</a:t>
          </a:r>
        </a:p>
      </dgm:t>
    </dgm:pt>
    <dgm:pt modelId="{CA357B01-2E95-2B4B-A489-32687798D6BD}" type="parTrans" cxnId="{E823E078-86A5-F442-9407-50018839CFA0}">
      <dgm:prSet/>
      <dgm:spPr/>
      <dgm:t>
        <a:bodyPr/>
        <a:lstStyle/>
        <a:p>
          <a:endParaRPr lang="en-US"/>
        </a:p>
      </dgm:t>
    </dgm:pt>
    <dgm:pt modelId="{F3880D4B-845E-0745-89BD-F7DF2D45D383}" type="sibTrans" cxnId="{E823E078-86A5-F442-9407-50018839CFA0}">
      <dgm:prSet/>
      <dgm:spPr>
        <a:xfrm>
          <a:off x="2356689" y="426395"/>
          <a:ext cx="2843120" cy="2843120"/>
        </a:xfr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endParaRPr lang="en-GB" noProof="0" dirty="0"/>
        </a:p>
      </dgm:t>
    </dgm:pt>
    <dgm:pt modelId="{DE80A4D4-C32D-584D-8810-AB6089A7E584}">
      <dgm:prSet phldrT="[Text]" custT="1"/>
      <dgm:spPr>
        <a:xfrm>
          <a:off x="4640396" y="960424"/>
          <a:ext cx="916889" cy="916889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sz="1000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Headquarters Germany, 40 km from Frankfurt/M</a:t>
          </a:r>
        </a:p>
      </dgm:t>
    </dgm:pt>
    <dgm:pt modelId="{C89D24AC-D5B0-094E-96D2-B9662F6DC2DB}" type="parTrans" cxnId="{F92C20EB-1778-D549-A64B-77AF1EE0E996}">
      <dgm:prSet/>
      <dgm:spPr/>
      <dgm:t>
        <a:bodyPr/>
        <a:lstStyle/>
        <a:p>
          <a:endParaRPr lang="en-US"/>
        </a:p>
      </dgm:t>
    </dgm:pt>
    <dgm:pt modelId="{6F4F7C2A-0E0B-9142-A0FF-6A2D8871ECD9}" type="sibTrans" cxnId="{F92C20EB-1778-D549-A64B-77AF1EE0E996}">
      <dgm:prSet/>
      <dgm:spPr>
        <a:xfrm>
          <a:off x="2356689" y="426395"/>
          <a:ext cx="2843120" cy="2843120"/>
        </a:xfr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endParaRPr lang="en-GB" noProof="0" dirty="0"/>
        </a:p>
      </dgm:t>
    </dgm:pt>
    <dgm:pt modelId="{BE23F98B-6296-B84E-8397-B03B73254B5B}">
      <dgm:prSet phldrT="[Text]" custT="1"/>
      <dgm:spPr>
        <a:xfrm>
          <a:off x="1999213" y="960424"/>
          <a:ext cx="916889" cy="916889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sz="1000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Group CEO: Uwe Beck</a:t>
          </a:r>
        </a:p>
      </dgm:t>
    </dgm:pt>
    <dgm:pt modelId="{B37066C9-1AB4-8849-ABE2-7013A08B1A1E}" type="parTrans" cxnId="{A361ED81-8F72-864B-A618-EB48D5CB47E8}">
      <dgm:prSet/>
      <dgm:spPr/>
      <dgm:t>
        <a:bodyPr/>
        <a:lstStyle/>
        <a:p>
          <a:endParaRPr lang="en-US"/>
        </a:p>
      </dgm:t>
    </dgm:pt>
    <dgm:pt modelId="{6FACB4FA-830C-0840-9033-FFA00D639593}" type="sibTrans" cxnId="{A361ED81-8F72-864B-A618-EB48D5CB47E8}">
      <dgm:prSet/>
      <dgm:spPr>
        <a:xfrm>
          <a:off x="2356689" y="426395"/>
          <a:ext cx="2843120" cy="2843120"/>
        </a:xfr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endParaRPr lang="en-GB" noProof="0" dirty="0"/>
        </a:p>
      </dgm:t>
    </dgm:pt>
    <dgm:pt modelId="{C7F39D1C-4F76-BF43-A533-86B5654128DD}">
      <dgm:prSet custT="1"/>
      <dgm:spPr>
        <a:xfrm>
          <a:off x="4135975" y="2512873"/>
          <a:ext cx="916889" cy="916889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sz="1000" b="1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1000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LLP South-East Asia</a:t>
          </a:r>
        </a:p>
        <a:p>
          <a:r>
            <a:rPr lang="en-GB" sz="1000" b="1" noProof="0" dirty="0">
              <a:solidFill>
                <a:srgbClr val="FF0000"/>
              </a:solidFill>
              <a:latin typeface="Century Gothic"/>
              <a:ea typeface="+mn-ea"/>
              <a:cs typeface="+mn-cs"/>
            </a:rPr>
            <a:t>Singapore</a:t>
          </a:r>
        </a:p>
      </dgm:t>
    </dgm:pt>
    <dgm:pt modelId="{13068213-DDBE-574F-AAD7-0974C16ADBC6}" type="parTrans" cxnId="{560D57C3-25F7-3E40-AC66-13CEF84F703E}">
      <dgm:prSet/>
      <dgm:spPr/>
      <dgm:t>
        <a:bodyPr/>
        <a:lstStyle/>
        <a:p>
          <a:endParaRPr lang="en-US"/>
        </a:p>
      </dgm:t>
    </dgm:pt>
    <dgm:pt modelId="{1ACC677B-5A1E-4F49-B7AF-F71BD144B9E9}" type="sibTrans" cxnId="{560D57C3-25F7-3E40-AC66-13CEF84F703E}">
      <dgm:prSet/>
      <dgm:spPr>
        <a:xfrm>
          <a:off x="2356689" y="426395"/>
          <a:ext cx="2843120" cy="2843120"/>
        </a:xfr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endParaRPr lang="en-GB" noProof="0" dirty="0"/>
        </a:p>
      </dgm:t>
    </dgm:pt>
    <dgm:pt modelId="{DF1AB4E6-09E4-1541-885C-2C9B61233B3C}">
      <dgm:prSet/>
      <dgm:spPr>
        <a:xfrm>
          <a:off x="2503634" y="2512873"/>
          <a:ext cx="916889" cy="916889"/>
        </a:xfr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r>
            <a:rPr lang="en-GB" b="1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LLC Middle East</a:t>
          </a:r>
        </a:p>
        <a:p>
          <a:r>
            <a:rPr lang="en-GB" b="1" noProof="0" dirty="0">
              <a:solidFill>
                <a:srgbClr val="FF0000"/>
              </a:solidFill>
              <a:latin typeface="Century Gothic"/>
              <a:ea typeface="+mn-ea"/>
              <a:cs typeface="+mn-cs"/>
            </a:rPr>
            <a:t>Dubai</a:t>
          </a:r>
          <a:r>
            <a:rPr lang="en-GB" b="1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</a:t>
          </a:r>
        </a:p>
      </dgm:t>
    </dgm:pt>
    <dgm:pt modelId="{E8D33F9A-C23D-D94A-8900-5A182813A6C5}" type="parTrans" cxnId="{533D7C4E-E7E0-1E4A-8829-C0297256B016}">
      <dgm:prSet/>
      <dgm:spPr/>
      <dgm:t>
        <a:bodyPr/>
        <a:lstStyle/>
        <a:p>
          <a:endParaRPr lang="en-US"/>
        </a:p>
      </dgm:t>
    </dgm:pt>
    <dgm:pt modelId="{0DB04C63-4EAD-2341-A9D4-E9C198A77926}" type="sibTrans" cxnId="{533D7C4E-E7E0-1E4A-8829-C0297256B016}">
      <dgm:prSet/>
      <dgm:spPr>
        <a:xfrm>
          <a:off x="2356689" y="426395"/>
          <a:ext cx="2843120" cy="2843120"/>
        </a:xfr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gm:spPr>
      <dgm:t>
        <a:bodyPr/>
        <a:lstStyle/>
        <a:p>
          <a:endParaRPr lang="en-GB" noProof="0" dirty="0"/>
        </a:p>
      </dgm:t>
    </dgm:pt>
    <dgm:pt modelId="{9B308FA9-871A-994D-AC54-49BB279EAE19}" type="pres">
      <dgm:prSet presAssocID="{3167B692-DFA4-6F49-A993-21A3355FEF8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7DC582-0208-6747-AEA7-9417E17E9DD5}" type="pres">
      <dgm:prSet presAssocID="{F25DEB36-EEA9-3743-AC9B-931270262086}" presName="centerShape" presStyleLbl="node0" presStyleIdx="0" presStyleCnt="1"/>
      <dgm:spPr>
        <a:prstGeom prst="ellipse">
          <a:avLst/>
        </a:prstGeom>
      </dgm:spPr>
    </dgm:pt>
    <dgm:pt modelId="{4DDB8382-41E4-B94C-A32C-308D5AFC955C}" type="pres">
      <dgm:prSet presAssocID="{C50A9D5B-3116-A44C-9228-E6AC319C673A}" presName="node" presStyleLbl="node1" presStyleIdx="0" presStyleCnt="5" custScaleX="114096" custScaleY="107054">
        <dgm:presLayoutVars>
          <dgm:bulletEnabled val="1"/>
        </dgm:presLayoutVars>
      </dgm:prSet>
      <dgm:spPr>
        <a:prstGeom prst="ellipse">
          <a:avLst/>
        </a:prstGeom>
      </dgm:spPr>
    </dgm:pt>
    <dgm:pt modelId="{9ABB054E-798D-4949-966E-FA43D2A94D8F}" type="pres">
      <dgm:prSet presAssocID="{C50A9D5B-3116-A44C-9228-E6AC319C673A}" presName="dummy" presStyleCnt="0"/>
      <dgm:spPr/>
    </dgm:pt>
    <dgm:pt modelId="{93716896-AC92-8249-9496-856C52751EAA}" type="pres">
      <dgm:prSet presAssocID="{F3880D4B-845E-0745-89BD-F7DF2D45D383}" presName="sibTrans" presStyleLbl="sibTrans2D1" presStyleIdx="0" presStyleCnt="5"/>
      <dgm:spPr>
        <a:prstGeom prst="blockArc">
          <a:avLst>
            <a:gd name="adj1" fmla="val 16200000"/>
            <a:gd name="adj2" fmla="val 20520000"/>
            <a:gd name="adj3" fmla="val 4642"/>
          </a:avLst>
        </a:prstGeom>
      </dgm:spPr>
    </dgm:pt>
    <dgm:pt modelId="{7E0EB72D-7EF5-E948-BD93-B01D9C8EC826}" type="pres">
      <dgm:prSet presAssocID="{DE80A4D4-C32D-584D-8810-AB6089A7E584}" presName="node" presStyleLbl="node1" presStyleIdx="1" presStyleCnt="5" custScaleX="121983" custScaleY="119786">
        <dgm:presLayoutVars>
          <dgm:bulletEnabled val="1"/>
        </dgm:presLayoutVars>
      </dgm:prSet>
      <dgm:spPr>
        <a:prstGeom prst="ellipse">
          <a:avLst/>
        </a:prstGeom>
      </dgm:spPr>
    </dgm:pt>
    <dgm:pt modelId="{E5FD3789-EB2E-A443-93CE-20CF83762846}" type="pres">
      <dgm:prSet presAssocID="{DE80A4D4-C32D-584D-8810-AB6089A7E584}" presName="dummy" presStyleCnt="0"/>
      <dgm:spPr/>
    </dgm:pt>
    <dgm:pt modelId="{FB766BF6-7F06-C440-B93A-BC759349DB93}" type="pres">
      <dgm:prSet presAssocID="{6F4F7C2A-0E0B-9142-A0FF-6A2D8871ECD9}" presName="sibTrans" presStyleLbl="sibTrans2D1" presStyleIdx="1" presStyleCnt="5"/>
      <dgm:spPr>
        <a:prstGeom prst="blockArc">
          <a:avLst>
            <a:gd name="adj1" fmla="val 20520000"/>
            <a:gd name="adj2" fmla="val 3240000"/>
            <a:gd name="adj3" fmla="val 4642"/>
          </a:avLst>
        </a:prstGeom>
      </dgm:spPr>
    </dgm:pt>
    <dgm:pt modelId="{FA70834F-B9ED-F744-9C8F-0C75DFB1B7AC}" type="pres">
      <dgm:prSet presAssocID="{C7F39D1C-4F76-BF43-A533-86B5654128DD}" presName="node" presStyleLbl="node1" presStyleIdx="2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8F8F31C7-7DDE-6045-824D-26524E0900B7}" type="pres">
      <dgm:prSet presAssocID="{C7F39D1C-4F76-BF43-A533-86B5654128DD}" presName="dummy" presStyleCnt="0"/>
      <dgm:spPr/>
    </dgm:pt>
    <dgm:pt modelId="{D272DAEB-4915-0043-AC5A-2F6E2C5EECB0}" type="pres">
      <dgm:prSet presAssocID="{1ACC677B-5A1E-4F49-B7AF-F71BD144B9E9}" presName="sibTrans" presStyleLbl="sibTrans2D1" presStyleIdx="2" presStyleCnt="5"/>
      <dgm:spPr>
        <a:prstGeom prst="blockArc">
          <a:avLst>
            <a:gd name="adj1" fmla="val 3240000"/>
            <a:gd name="adj2" fmla="val 7560000"/>
            <a:gd name="adj3" fmla="val 4642"/>
          </a:avLst>
        </a:prstGeom>
      </dgm:spPr>
    </dgm:pt>
    <dgm:pt modelId="{39BEE35A-8887-E940-B4E0-8AC3D92553AF}" type="pres">
      <dgm:prSet presAssocID="{DF1AB4E6-09E4-1541-885C-2C9B61233B3C}" presName="node" presStyleLbl="node1" presStyleIdx="3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A75C17F7-B2EC-3446-8693-6227B4827C2F}" type="pres">
      <dgm:prSet presAssocID="{DF1AB4E6-09E4-1541-885C-2C9B61233B3C}" presName="dummy" presStyleCnt="0"/>
      <dgm:spPr/>
    </dgm:pt>
    <dgm:pt modelId="{248D0E40-E71D-8E41-83A1-E5AE8F3B7636}" type="pres">
      <dgm:prSet presAssocID="{0DB04C63-4EAD-2341-A9D4-E9C198A77926}" presName="sibTrans" presStyleLbl="sibTrans2D1" presStyleIdx="3" presStyleCnt="5"/>
      <dgm:spPr>
        <a:prstGeom prst="blockArc">
          <a:avLst>
            <a:gd name="adj1" fmla="val 7560000"/>
            <a:gd name="adj2" fmla="val 11880000"/>
            <a:gd name="adj3" fmla="val 4642"/>
          </a:avLst>
        </a:prstGeom>
      </dgm:spPr>
    </dgm:pt>
    <dgm:pt modelId="{42AEA096-3FFC-324C-AE08-89FB00B62D2B}" type="pres">
      <dgm:prSet presAssocID="{BE23F98B-6296-B84E-8397-B03B73254B5B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0DA2F3E6-2181-EC48-B6A8-B75B200C9A82}" type="pres">
      <dgm:prSet presAssocID="{BE23F98B-6296-B84E-8397-B03B73254B5B}" presName="dummy" presStyleCnt="0"/>
      <dgm:spPr/>
    </dgm:pt>
    <dgm:pt modelId="{C9AB804A-0004-4048-8B04-FE3D7E062D76}" type="pres">
      <dgm:prSet presAssocID="{6FACB4FA-830C-0840-9033-FFA00D639593}" presName="sibTrans" presStyleLbl="sibTrans2D1" presStyleIdx="4" presStyleCnt="5"/>
      <dgm:spPr>
        <a:prstGeom prst="blockArc">
          <a:avLst>
            <a:gd name="adj1" fmla="val 11880000"/>
            <a:gd name="adj2" fmla="val 16200000"/>
            <a:gd name="adj3" fmla="val 4642"/>
          </a:avLst>
        </a:prstGeom>
      </dgm:spPr>
    </dgm:pt>
  </dgm:ptLst>
  <dgm:cxnLst>
    <dgm:cxn modelId="{7929290C-79BD-FF42-987B-D38105C64F3A}" type="presOf" srcId="{C50A9D5B-3116-A44C-9228-E6AC319C673A}" destId="{4DDB8382-41E4-B94C-A32C-308D5AFC955C}" srcOrd="0" destOrd="0" presId="urn:microsoft.com/office/officeart/2005/8/layout/radial6"/>
    <dgm:cxn modelId="{3A019411-771A-FC40-909B-1BA115456A3F}" type="presOf" srcId="{DE80A4D4-C32D-584D-8810-AB6089A7E584}" destId="{7E0EB72D-7EF5-E948-BD93-B01D9C8EC826}" srcOrd="0" destOrd="0" presId="urn:microsoft.com/office/officeart/2005/8/layout/radial6"/>
    <dgm:cxn modelId="{86299421-F893-134D-9FD1-453F526F285D}" type="presOf" srcId="{0DB04C63-4EAD-2341-A9D4-E9C198A77926}" destId="{248D0E40-E71D-8E41-83A1-E5AE8F3B7636}" srcOrd="0" destOrd="0" presId="urn:microsoft.com/office/officeart/2005/8/layout/radial6"/>
    <dgm:cxn modelId="{54D63140-936B-F045-A397-715BA98B4ADD}" type="presOf" srcId="{BE23F98B-6296-B84E-8397-B03B73254B5B}" destId="{42AEA096-3FFC-324C-AE08-89FB00B62D2B}" srcOrd="0" destOrd="0" presId="urn:microsoft.com/office/officeart/2005/8/layout/radial6"/>
    <dgm:cxn modelId="{03C4835D-9FA7-6646-8D33-2FCCB8B9F0AC}" type="presOf" srcId="{C7F39D1C-4F76-BF43-A533-86B5654128DD}" destId="{FA70834F-B9ED-F744-9C8F-0C75DFB1B7AC}" srcOrd="0" destOrd="0" presId="urn:microsoft.com/office/officeart/2005/8/layout/radial6"/>
    <dgm:cxn modelId="{85F00960-2E3A-3A46-8EBF-AE75BFF89B3F}" type="presOf" srcId="{DF1AB4E6-09E4-1541-885C-2C9B61233B3C}" destId="{39BEE35A-8887-E940-B4E0-8AC3D92553AF}" srcOrd="0" destOrd="0" presId="urn:microsoft.com/office/officeart/2005/8/layout/radial6"/>
    <dgm:cxn modelId="{533D7C4E-E7E0-1E4A-8829-C0297256B016}" srcId="{F25DEB36-EEA9-3743-AC9B-931270262086}" destId="{DF1AB4E6-09E4-1541-885C-2C9B61233B3C}" srcOrd="3" destOrd="0" parTransId="{E8D33F9A-C23D-D94A-8900-5A182813A6C5}" sibTransId="{0DB04C63-4EAD-2341-A9D4-E9C198A77926}"/>
    <dgm:cxn modelId="{2C3D3C72-A689-5641-BCD7-A455C1E0FAF3}" type="presOf" srcId="{1ACC677B-5A1E-4F49-B7AF-F71BD144B9E9}" destId="{D272DAEB-4915-0043-AC5A-2F6E2C5EECB0}" srcOrd="0" destOrd="0" presId="urn:microsoft.com/office/officeart/2005/8/layout/radial6"/>
    <dgm:cxn modelId="{6AAAA874-D521-794B-882C-8F189E3F160E}" type="presOf" srcId="{3167B692-DFA4-6F49-A993-21A3355FEF8B}" destId="{9B308FA9-871A-994D-AC54-49BB279EAE19}" srcOrd="0" destOrd="0" presId="urn:microsoft.com/office/officeart/2005/8/layout/radial6"/>
    <dgm:cxn modelId="{E823E078-86A5-F442-9407-50018839CFA0}" srcId="{F25DEB36-EEA9-3743-AC9B-931270262086}" destId="{C50A9D5B-3116-A44C-9228-E6AC319C673A}" srcOrd="0" destOrd="0" parTransId="{CA357B01-2E95-2B4B-A489-32687798D6BD}" sibTransId="{F3880D4B-845E-0745-89BD-F7DF2D45D383}"/>
    <dgm:cxn modelId="{A361ED81-8F72-864B-A618-EB48D5CB47E8}" srcId="{F25DEB36-EEA9-3743-AC9B-931270262086}" destId="{BE23F98B-6296-B84E-8397-B03B73254B5B}" srcOrd="4" destOrd="0" parTransId="{B37066C9-1AB4-8849-ABE2-7013A08B1A1E}" sibTransId="{6FACB4FA-830C-0840-9033-FFA00D639593}"/>
    <dgm:cxn modelId="{EA592A89-FB01-3A4B-8CD4-5972A2F4EBFB}" type="presOf" srcId="{F3880D4B-845E-0745-89BD-F7DF2D45D383}" destId="{93716896-AC92-8249-9496-856C52751EAA}" srcOrd="0" destOrd="0" presId="urn:microsoft.com/office/officeart/2005/8/layout/radial6"/>
    <dgm:cxn modelId="{0F52D895-A2DF-CE4F-A967-3CE0E5A983DD}" type="presOf" srcId="{F25DEB36-EEA9-3743-AC9B-931270262086}" destId="{2E7DC582-0208-6747-AEA7-9417E17E9DD5}" srcOrd="0" destOrd="0" presId="urn:microsoft.com/office/officeart/2005/8/layout/radial6"/>
    <dgm:cxn modelId="{3DDBF5A7-BBE4-1C4C-B059-9E9AF0F446A6}" type="presOf" srcId="{6F4F7C2A-0E0B-9142-A0FF-6A2D8871ECD9}" destId="{FB766BF6-7F06-C440-B93A-BC759349DB93}" srcOrd="0" destOrd="0" presId="urn:microsoft.com/office/officeart/2005/8/layout/radial6"/>
    <dgm:cxn modelId="{560D57C3-25F7-3E40-AC66-13CEF84F703E}" srcId="{F25DEB36-EEA9-3743-AC9B-931270262086}" destId="{C7F39D1C-4F76-BF43-A533-86B5654128DD}" srcOrd="2" destOrd="0" parTransId="{13068213-DDBE-574F-AAD7-0974C16ADBC6}" sibTransId="{1ACC677B-5A1E-4F49-B7AF-F71BD144B9E9}"/>
    <dgm:cxn modelId="{424D87C7-A0D8-594C-9D75-DF34EED01135}" type="presOf" srcId="{6FACB4FA-830C-0840-9033-FFA00D639593}" destId="{C9AB804A-0004-4048-8B04-FE3D7E062D76}" srcOrd="0" destOrd="0" presId="urn:microsoft.com/office/officeart/2005/8/layout/radial6"/>
    <dgm:cxn modelId="{F92C20EB-1778-D549-A64B-77AF1EE0E996}" srcId="{F25DEB36-EEA9-3743-AC9B-931270262086}" destId="{DE80A4D4-C32D-584D-8810-AB6089A7E584}" srcOrd="1" destOrd="0" parTransId="{C89D24AC-D5B0-094E-96D2-B9662F6DC2DB}" sibTransId="{6F4F7C2A-0E0B-9142-A0FF-6A2D8871ECD9}"/>
    <dgm:cxn modelId="{109096EB-916B-EC45-B8D8-E9686672B83A}" srcId="{3167B692-DFA4-6F49-A993-21A3355FEF8B}" destId="{F25DEB36-EEA9-3743-AC9B-931270262086}" srcOrd="0" destOrd="0" parTransId="{F0FAE0D2-E4D6-0345-B038-59C943A81868}" sibTransId="{C5DC67DB-07E9-5747-940A-D22B29C35234}"/>
    <dgm:cxn modelId="{9C3D9EEE-D96C-0B42-8F75-175CBD139724}" type="presParOf" srcId="{9B308FA9-871A-994D-AC54-49BB279EAE19}" destId="{2E7DC582-0208-6747-AEA7-9417E17E9DD5}" srcOrd="0" destOrd="0" presId="urn:microsoft.com/office/officeart/2005/8/layout/radial6"/>
    <dgm:cxn modelId="{72E415AF-5902-8444-A00D-CE16CCBECB08}" type="presParOf" srcId="{9B308FA9-871A-994D-AC54-49BB279EAE19}" destId="{4DDB8382-41E4-B94C-A32C-308D5AFC955C}" srcOrd="1" destOrd="0" presId="urn:microsoft.com/office/officeart/2005/8/layout/radial6"/>
    <dgm:cxn modelId="{B91F26BE-47C7-A849-B799-75C4FAC7B5CF}" type="presParOf" srcId="{9B308FA9-871A-994D-AC54-49BB279EAE19}" destId="{9ABB054E-798D-4949-966E-FA43D2A94D8F}" srcOrd="2" destOrd="0" presId="urn:microsoft.com/office/officeart/2005/8/layout/radial6"/>
    <dgm:cxn modelId="{429FFA06-E55C-D34A-B508-1057AE54461A}" type="presParOf" srcId="{9B308FA9-871A-994D-AC54-49BB279EAE19}" destId="{93716896-AC92-8249-9496-856C52751EAA}" srcOrd="3" destOrd="0" presId="urn:microsoft.com/office/officeart/2005/8/layout/radial6"/>
    <dgm:cxn modelId="{4F790D5F-DB1B-B441-9FCF-DFE29170EA11}" type="presParOf" srcId="{9B308FA9-871A-994D-AC54-49BB279EAE19}" destId="{7E0EB72D-7EF5-E948-BD93-B01D9C8EC826}" srcOrd="4" destOrd="0" presId="urn:microsoft.com/office/officeart/2005/8/layout/radial6"/>
    <dgm:cxn modelId="{A58D457D-03E4-4149-AB6E-9C0766513CF5}" type="presParOf" srcId="{9B308FA9-871A-994D-AC54-49BB279EAE19}" destId="{E5FD3789-EB2E-A443-93CE-20CF83762846}" srcOrd="5" destOrd="0" presId="urn:microsoft.com/office/officeart/2005/8/layout/radial6"/>
    <dgm:cxn modelId="{4A0E7AAC-53FC-154F-94A7-E47841A11DD6}" type="presParOf" srcId="{9B308FA9-871A-994D-AC54-49BB279EAE19}" destId="{FB766BF6-7F06-C440-B93A-BC759349DB93}" srcOrd="6" destOrd="0" presId="urn:microsoft.com/office/officeart/2005/8/layout/radial6"/>
    <dgm:cxn modelId="{4BB5EC8E-6E52-194C-977F-EE4FA37494F6}" type="presParOf" srcId="{9B308FA9-871A-994D-AC54-49BB279EAE19}" destId="{FA70834F-B9ED-F744-9C8F-0C75DFB1B7AC}" srcOrd="7" destOrd="0" presId="urn:microsoft.com/office/officeart/2005/8/layout/radial6"/>
    <dgm:cxn modelId="{C396925E-0423-B74D-8475-C943CD3B0AFE}" type="presParOf" srcId="{9B308FA9-871A-994D-AC54-49BB279EAE19}" destId="{8F8F31C7-7DDE-6045-824D-26524E0900B7}" srcOrd="8" destOrd="0" presId="urn:microsoft.com/office/officeart/2005/8/layout/radial6"/>
    <dgm:cxn modelId="{6D54EDEA-F34D-EF42-B809-7D6372D28E90}" type="presParOf" srcId="{9B308FA9-871A-994D-AC54-49BB279EAE19}" destId="{D272DAEB-4915-0043-AC5A-2F6E2C5EECB0}" srcOrd="9" destOrd="0" presId="urn:microsoft.com/office/officeart/2005/8/layout/radial6"/>
    <dgm:cxn modelId="{C54E68BD-37D1-5941-8035-F69716EB4DF5}" type="presParOf" srcId="{9B308FA9-871A-994D-AC54-49BB279EAE19}" destId="{39BEE35A-8887-E940-B4E0-8AC3D92553AF}" srcOrd="10" destOrd="0" presId="urn:microsoft.com/office/officeart/2005/8/layout/radial6"/>
    <dgm:cxn modelId="{1167EBCF-740D-8844-8C4F-62E93A2553A7}" type="presParOf" srcId="{9B308FA9-871A-994D-AC54-49BB279EAE19}" destId="{A75C17F7-B2EC-3446-8693-6227B4827C2F}" srcOrd="11" destOrd="0" presId="urn:microsoft.com/office/officeart/2005/8/layout/radial6"/>
    <dgm:cxn modelId="{6B4EB706-9B30-8C43-A1A4-3C2F753E99E4}" type="presParOf" srcId="{9B308FA9-871A-994D-AC54-49BB279EAE19}" destId="{248D0E40-E71D-8E41-83A1-E5AE8F3B7636}" srcOrd="12" destOrd="0" presId="urn:microsoft.com/office/officeart/2005/8/layout/radial6"/>
    <dgm:cxn modelId="{D732E472-D674-634C-92B0-184315E8942C}" type="presParOf" srcId="{9B308FA9-871A-994D-AC54-49BB279EAE19}" destId="{42AEA096-3FFC-324C-AE08-89FB00B62D2B}" srcOrd="13" destOrd="0" presId="urn:microsoft.com/office/officeart/2005/8/layout/radial6"/>
    <dgm:cxn modelId="{23BC85F4-6083-1A4F-9090-BD9CFA705EFF}" type="presParOf" srcId="{9B308FA9-871A-994D-AC54-49BB279EAE19}" destId="{0DA2F3E6-2181-EC48-B6A8-B75B200C9A82}" srcOrd="14" destOrd="0" presId="urn:microsoft.com/office/officeart/2005/8/layout/radial6"/>
    <dgm:cxn modelId="{5FBFCE2E-2FE5-944F-BD91-5FD9408245A4}" type="presParOf" srcId="{9B308FA9-871A-994D-AC54-49BB279EAE19}" destId="{C9AB804A-0004-4048-8B04-FE3D7E062D76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5D2331-FC12-1A47-8684-67E434B71097}" type="doc">
      <dgm:prSet loTypeId="urn:microsoft.com/office/officeart/2005/8/layout/cycle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0445460-00B4-6C44-A862-1A2CE4D53197}">
      <dgm:prSet phldrT="[Text]"/>
      <dgm:spPr>
        <a:solidFill>
          <a:srgbClr val="004080">
            <a:alpha val="53000"/>
          </a:srgbClr>
        </a:solidFill>
      </dgm:spPr>
      <dgm:t>
        <a:bodyPr/>
        <a:lstStyle/>
        <a:p>
          <a:r>
            <a:rPr lang="en-GB" b="1"/>
            <a:t>Design </a:t>
          </a:r>
        </a:p>
      </dgm:t>
    </dgm:pt>
    <dgm:pt modelId="{051FB152-3F96-5C4C-998B-B2AECE66C024}" type="parTrans" cxnId="{C2C65195-1E7E-3944-BF20-55488EB963CC}">
      <dgm:prSet/>
      <dgm:spPr/>
      <dgm:t>
        <a:bodyPr/>
        <a:lstStyle/>
        <a:p>
          <a:endParaRPr lang="en-GB"/>
        </a:p>
      </dgm:t>
    </dgm:pt>
    <dgm:pt modelId="{F2EADF85-0141-8F4D-B847-50D9C98C956B}" type="sibTrans" cxnId="{C2C65195-1E7E-3944-BF20-55488EB963CC}">
      <dgm:prSet/>
      <dgm:spPr/>
      <dgm:t>
        <a:bodyPr/>
        <a:lstStyle/>
        <a:p>
          <a:endParaRPr lang="en-GB"/>
        </a:p>
      </dgm:t>
    </dgm:pt>
    <dgm:pt modelId="{522DC6FD-DD88-3445-A4CB-5AEDD7FCF591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/>
            <a:t>MHS</a:t>
          </a:r>
        </a:p>
      </dgm:t>
    </dgm:pt>
    <dgm:pt modelId="{9EAF6B54-388F-0242-8F1E-C33D3BC854E0}" type="parTrans" cxnId="{0A8D9E3B-6AC9-CC45-8D0D-588B4A337EC9}">
      <dgm:prSet/>
      <dgm:spPr/>
      <dgm:t>
        <a:bodyPr/>
        <a:lstStyle/>
        <a:p>
          <a:endParaRPr lang="en-GB"/>
        </a:p>
      </dgm:t>
    </dgm:pt>
    <dgm:pt modelId="{EEA0EB0A-10BB-1746-8F05-7B6DC5B0B8E9}" type="sibTrans" cxnId="{0A8D9E3B-6AC9-CC45-8D0D-588B4A337EC9}">
      <dgm:prSet/>
      <dgm:spPr/>
      <dgm:t>
        <a:bodyPr/>
        <a:lstStyle/>
        <a:p>
          <a:endParaRPr lang="en-GB"/>
        </a:p>
      </dgm:t>
    </dgm:pt>
    <dgm:pt modelId="{6D5791F6-F61C-794F-8B64-74A3F6A7B937}">
      <dgm:prSet phldrT="[Text]"/>
      <dgm:spPr>
        <a:solidFill>
          <a:srgbClr val="003163">
            <a:alpha val="53000"/>
          </a:srgbClr>
        </a:solidFill>
      </dgm:spPr>
      <dgm:t>
        <a:bodyPr/>
        <a:lstStyle/>
        <a:p>
          <a:r>
            <a:rPr lang="en-GB" b="1" dirty="0"/>
            <a:t>Operational   Optimization</a:t>
          </a:r>
        </a:p>
      </dgm:t>
    </dgm:pt>
    <dgm:pt modelId="{D8E3E6B6-C18D-794F-ABC7-2DAA95F352C7}" type="parTrans" cxnId="{25812158-5EC7-7E43-99D3-8C6488A88E9F}">
      <dgm:prSet/>
      <dgm:spPr/>
      <dgm:t>
        <a:bodyPr/>
        <a:lstStyle/>
        <a:p>
          <a:endParaRPr lang="en-GB"/>
        </a:p>
      </dgm:t>
    </dgm:pt>
    <dgm:pt modelId="{49DFAF52-3A0C-0549-806C-1E60694CCFB2}" type="sibTrans" cxnId="{25812158-5EC7-7E43-99D3-8C6488A88E9F}">
      <dgm:prSet/>
      <dgm:spPr/>
      <dgm:t>
        <a:bodyPr/>
        <a:lstStyle/>
        <a:p>
          <a:endParaRPr lang="en-GB"/>
        </a:p>
      </dgm:t>
    </dgm:pt>
    <dgm:pt modelId="{AEBFC43F-027A-AD4D-B573-C335F43C0A30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>
              <a:solidFill>
                <a:schemeClr val="tx1"/>
              </a:solidFill>
            </a:rPr>
            <a:t>Operational       Reviews</a:t>
          </a:r>
        </a:p>
      </dgm:t>
    </dgm:pt>
    <dgm:pt modelId="{70CD3F1E-F233-4E41-91B6-7BC47A08BE69}" type="parTrans" cxnId="{ABDE4EE4-A43F-A44F-9174-EB51A1021273}">
      <dgm:prSet/>
      <dgm:spPr/>
      <dgm:t>
        <a:bodyPr/>
        <a:lstStyle/>
        <a:p>
          <a:endParaRPr lang="en-GB"/>
        </a:p>
      </dgm:t>
    </dgm:pt>
    <dgm:pt modelId="{9E334B15-B510-0048-8536-8F6AAABB2E6A}" type="sibTrans" cxnId="{ABDE4EE4-A43F-A44F-9174-EB51A1021273}">
      <dgm:prSet/>
      <dgm:spPr/>
      <dgm:t>
        <a:bodyPr/>
        <a:lstStyle/>
        <a:p>
          <a:endParaRPr lang="en-GB"/>
        </a:p>
      </dgm:t>
    </dgm:pt>
    <dgm:pt modelId="{9BFACC1B-7800-8A49-96D7-FAD3E032DA81}">
      <dgm:prSet phldrT="[Text]"/>
      <dgm:spPr>
        <a:solidFill>
          <a:srgbClr val="003163">
            <a:alpha val="84000"/>
          </a:srgbClr>
        </a:solidFill>
      </dgm:spPr>
      <dgm:t>
        <a:bodyPr/>
        <a:lstStyle/>
        <a:p>
          <a:r>
            <a:rPr lang="en-GB" b="1" dirty="0"/>
            <a:t>IT</a:t>
          </a:r>
          <a:br>
            <a:rPr lang="en-GB" b="1" dirty="0"/>
          </a:br>
          <a:r>
            <a:rPr lang="en-GB" b="1" dirty="0"/>
            <a:t> Integration </a:t>
          </a:r>
        </a:p>
      </dgm:t>
    </dgm:pt>
    <dgm:pt modelId="{4DED0C06-BC26-1749-B67D-5BE7925F22E6}" type="parTrans" cxnId="{91233CD1-DF89-C448-90CA-6F9EDC9D14C3}">
      <dgm:prSet/>
      <dgm:spPr/>
      <dgm:t>
        <a:bodyPr/>
        <a:lstStyle/>
        <a:p>
          <a:endParaRPr lang="en-GB"/>
        </a:p>
      </dgm:t>
    </dgm:pt>
    <dgm:pt modelId="{C6330056-EC88-9A44-8E5E-A4E1473AFA54}" type="sibTrans" cxnId="{91233CD1-DF89-C448-90CA-6F9EDC9D14C3}">
      <dgm:prSet/>
      <dgm:spPr/>
      <dgm:t>
        <a:bodyPr/>
        <a:lstStyle/>
        <a:p>
          <a:endParaRPr lang="en-GB"/>
        </a:p>
      </dgm:t>
    </dgm:pt>
    <dgm:pt modelId="{E36CBF41-FE32-1D4A-B73E-3A0A9E458D15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CMS Integration</a:t>
          </a:r>
        </a:p>
      </dgm:t>
    </dgm:pt>
    <dgm:pt modelId="{C70FB891-B069-604D-9CC4-DDE98CAC86D3}" type="parTrans" cxnId="{3D760AA5-3A13-B24B-A813-25221E50F618}">
      <dgm:prSet/>
      <dgm:spPr/>
      <dgm:t>
        <a:bodyPr/>
        <a:lstStyle/>
        <a:p>
          <a:endParaRPr lang="en-GB"/>
        </a:p>
      </dgm:t>
    </dgm:pt>
    <dgm:pt modelId="{D083686F-5D6F-9649-994C-B21121A2EB53}" type="sibTrans" cxnId="{3D760AA5-3A13-B24B-A813-25221E50F618}">
      <dgm:prSet/>
      <dgm:spPr/>
      <dgm:t>
        <a:bodyPr/>
        <a:lstStyle/>
        <a:p>
          <a:endParaRPr lang="en-GB"/>
        </a:p>
      </dgm:t>
    </dgm:pt>
    <dgm:pt modelId="{B142DD23-A994-C247-86AC-896CDC886044}">
      <dgm:prSet phldrT="[Text]"/>
      <dgm:spPr>
        <a:solidFill>
          <a:srgbClr val="003163">
            <a:alpha val="92000"/>
          </a:srgbClr>
        </a:solidFill>
      </dgm:spPr>
      <dgm:t>
        <a:bodyPr/>
        <a:lstStyle/>
        <a:p>
          <a:r>
            <a:rPr lang="en-GB" b="1" dirty="0"/>
            <a:t>Project Realization</a:t>
          </a:r>
        </a:p>
      </dgm:t>
    </dgm:pt>
    <dgm:pt modelId="{BE4C524A-F1BF-8D40-89E3-CF89060CA302}" type="parTrans" cxnId="{00B27F62-4A60-6949-8A93-6CF4F44016C2}">
      <dgm:prSet/>
      <dgm:spPr/>
      <dgm:t>
        <a:bodyPr/>
        <a:lstStyle/>
        <a:p>
          <a:endParaRPr lang="en-GB"/>
        </a:p>
      </dgm:t>
    </dgm:pt>
    <dgm:pt modelId="{BC629809-8304-1B41-B83D-EF24C18A4A54}" type="sibTrans" cxnId="{00B27F62-4A60-6949-8A93-6CF4F44016C2}">
      <dgm:prSet/>
      <dgm:spPr/>
      <dgm:t>
        <a:bodyPr/>
        <a:lstStyle/>
        <a:p>
          <a:endParaRPr lang="en-GB"/>
        </a:p>
      </dgm:t>
    </dgm:pt>
    <dgm:pt modelId="{FE3B1603-F582-9C48-9B89-E2B400E4B8E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Automation</a:t>
          </a:r>
        </a:p>
      </dgm:t>
    </dgm:pt>
    <dgm:pt modelId="{C8CD044C-B879-2242-80A0-FF3FAACE9FDC}" type="parTrans" cxnId="{510AE4A5-595A-B64E-BA7C-65ACD4DB380A}">
      <dgm:prSet/>
      <dgm:spPr/>
      <dgm:t>
        <a:bodyPr/>
        <a:lstStyle/>
        <a:p>
          <a:endParaRPr lang="en-GB"/>
        </a:p>
      </dgm:t>
    </dgm:pt>
    <dgm:pt modelId="{3C40E465-98A8-A946-BD5F-41619F3D5F8A}" type="sibTrans" cxnId="{510AE4A5-595A-B64E-BA7C-65ACD4DB380A}">
      <dgm:prSet/>
      <dgm:spPr/>
      <dgm:t>
        <a:bodyPr/>
        <a:lstStyle/>
        <a:p>
          <a:endParaRPr lang="en-GB"/>
        </a:p>
      </dgm:t>
    </dgm:pt>
    <dgm:pt modelId="{9B637573-64A0-6449-9ECE-E7759AB4841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New Techs </a:t>
          </a:r>
          <a:r>
            <a:rPr lang="en-GB" sz="900" b="1" dirty="0"/>
            <a:t>(e.g. RFID, image capture, robotics)</a:t>
          </a:r>
        </a:p>
      </dgm:t>
    </dgm:pt>
    <dgm:pt modelId="{FF144D7F-67EE-E443-91E8-41D208069324}" type="parTrans" cxnId="{EAC235FD-6199-DF4A-936C-429CD1005730}">
      <dgm:prSet/>
      <dgm:spPr/>
      <dgm:t>
        <a:bodyPr/>
        <a:lstStyle/>
        <a:p>
          <a:endParaRPr lang="en-GB"/>
        </a:p>
      </dgm:t>
    </dgm:pt>
    <dgm:pt modelId="{99709FB7-D90D-5943-A4CE-639AAE8929B3}" type="sibTrans" cxnId="{EAC235FD-6199-DF4A-936C-429CD1005730}">
      <dgm:prSet/>
      <dgm:spPr/>
      <dgm:t>
        <a:bodyPr/>
        <a:lstStyle/>
        <a:p>
          <a:endParaRPr lang="en-GB"/>
        </a:p>
      </dgm:t>
    </dgm:pt>
    <dgm:pt modelId="{9A350BBD-5403-7449-9363-93A581E19421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>
              <a:solidFill>
                <a:schemeClr val="tx1"/>
              </a:solidFill>
            </a:rPr>
            <a:t>Analysis SOPs</a:t>
          </a:r>
        </a:p>
      </dgm:t>
    </dgm:pt>
    <dgm:pt modelId="{9DD11BEB-443F-284F-BCB4-7B4BF85972B8}" type="parTrans" cxnId="{53177C8D-9237-7946-A2C0-4D5BF599DBE2}">
      <dgm:prSet/>
      <dgm:spPr/>
      <dgm:t>
        <a:bodyPr/>
        <a:lstStyle/>
        <a:p>
          <a:endParaRPr lang="en-GB"/>
        </a:p>
      </dgm:t>
    </dgm:pt>
    <dgm:pt modelId="{6D22C0B8-ACF3-274F-B532-39CA38EF2CAE}" type="sibTrans" cxnId="{53177C8D-9237-7946-A2C0-4D5BF599DBE2}">
      <dgm:prSet/>
      <dgm:spPr/>
      <dgm:t>
        <a:bodyPr/>
        <a:lstStyle/>
        <a:p>
          <a:endParaRPr lang="en-GB"/>
        </a:p>
      </dgm:t>
    </dgm:pt>
    <dgm:pt modelId="{1C90FF95-CF79-CC49-BA4E-3B5CFACA2EE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>
              <a:solidFill>
                <a:schemeClr val="tx1"/>
              </a:solidFill>
            </a:rPr>
            <a:t>Operational Re-engineering</a:t>
          </a:r>
        </a:p>
      </dgm:t>
    </dgm:pt>
    <dgm:pt modelId="{A58C6D23-A3F9-9D47-864E-02E45B3E0351}" type="parTrans" cxnId="{AEB4400F-E3FA-C44F-90C2-B8A46F4009DB}">
      <dgm:prSet/>
      <dgm:spPr/>
      <dgm:t>
        <a:bodyPr/>
        <a:lstStyle/>
        <a:p>
          <a:endParaRPr lang="en-GB"/>
        </a:p>
      </dgm:t>
    </dgm:pt>
    <dgm:pt modelId="{EFAE4A67-A617-E141-8597-B7A36D2C1C42}" type="sibTrans" cxnId="{AEB4400F-E3FA-C44F-90C2-B8A46F4009DB}">
      <dgm:prSet/>
      <dgm:spPr/>
      <dgm:t>
        <a:bodyPr/>
        <a:lstStyle/>
        <a:p>
          <a:endParaRPr lang="en-GB"/>
        </a:p>
      </dgm:t>
    </dgm:pt>
    <dgm:pt modelId="{30F68A0D-0969-1B4F-ABA0-4553DCD78E7F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Flexible Warehousing</a:t>
          </a:r>
        </a:p>
      </dgm:t>
    </dgm:pt>
    <dgm:pt modelId="{19869097-217A-464E-B5C3-BD265AE82FBD}" type="parTrans" cxnId="{D044514C-0D18-134D-A94B-93B846D716AC}">
      <dgm:prSet/>
      <dgm:spPr/>
      <dgm:t>
        <a:bodyPr/>
        <a:lstStyle/>
        <a:p>
          <a:endParaRPr lang="en-GB"/>
        </a:p>
      </dgm:t>
    </dgm:pt>
    <dgm:pt modelId="{F99550C1-681C-6246-90AD-F8CA5BE22D2C}" type="sibTrans" cxnId="{D044514C-0D18-134D-A94B-93B846D716AC}">
      <dgm:prSet/>
      <dgm:spPr/>
      <dgm:t>
        <a:bodyPr/>
        <a:lstStyle/>
        <a:p>
          <a:endParaRPr lang="en-GB"/>
        </a:p>
      </dgm:t>
    </dgm:pt>
    <dgm:pt modelId="{ED283548-31E7-7A41-BADD-08CAB2ACA7B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Architectural pre-design</a:t>
          </a:r>
        </a:p>
      </dgm:t>
    </dgm:pt>
    <dgm:pt modelId="{BD6BBE05-5F5A-1344-8534-3DE98E53B025}" type="parTrans" cxnId="{D9AE5568-D770-4345-959C-44A4E9839E8B}">
      <dgm:prSet/>
      <dgm:spPr/>
      <dgm:t>
        <a:bodyPr/>
        <a:lstStyle/>
        <a:p>
          <a:endParaRPr lang="en-GB"/>
        </a:p>
      </dgm:t>
    </dgm:pt>
    <dgm:pt modelId="{AD220140-DBAC-724C-B480-0037C273B234}" type="sibTrans" cxnId="{D9AE5568-D770-4345-959C-44A4E9839E8B}">
      <dgm:prSet/>
      <dgm:spPr/>
      <dgm:t>
        <a:bodyPr/>
        <a:lstStyle/>
        <a:p>
          <a:endParaRPr lang="en-GB"/>
        </a:p>
      </dgm:t>
    </dgm:pt>
    <dgm:pt modelId="{28C848B4-8858-214F-BB28-CE876864F44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Training</a:t>
          </a:r>
        </a:p>
      </dgm:t>
    </dgm:pt>
    <dgm:pt modelId="{AF68B55D-886B-0541-A2E6-0A2552457C04}" type="sibTrans" cxnId="{1F0930D7-DD02-3A4E-ABC1-022A3C800AE6}">
      <dgm:prSet/>
      <dgm:spPr/>
      <dgm:t>
        <a:bodyPr/>
        <a:lstStyle/>
        <a:p>
          <a:endParaRPr lang="en-GB"/>
        </a:p>
      </dgm:t>
    </dgm:pt>
    <dgm:pt modelId="{AD64A8E6-1C48-D649-9672-1652F2AAA2A3}" type="parTrans" cxnId="{1F0930D7-DD02-3A4E-ABC1-022A3C800AE6}">
      <dgm:prSet/>
      <dgm:spPr/>
      <dgm:t>
        <a:bodyPr/>
        <a:lstStyle/>
        <a:p>
          <a:endParaRPr lang="en-GB"/>
        </a:p>
      </dgm:t>
    </dgm:pt>
    <dgm:pt modelId="{8C72434B-44B7-164F-A1A0-2D56AE14065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Project Management</a:t>
          </a:r>
        </a:p>
      </dgm:t>
    </dgm:pt>
    <dgm:pt modelId="{45DBA981-9213-F944-AA87-D341EF261AA2}" type="sibTrans" cxnId="{609908F0-E4C6-4740-9A59-07F7240371E7}">
      <dgm:prSet/>
      <dgm:spPr/>
      <dgm:t>
        <a:bodyPr/>
        <a:lstStyle/>
        <a:p>
          <a:endParaRPr lang="en-GB"/>
        </a:p>
      </dgm:t>
    </dgm:pt>
    <dgm:pt modelId="{9EAC8377-CA97-954C-A23B-E236997032D7}" type="parTrans" cxnId="{609908F0-E4C6-4740-9A59-07F7240371E7}">
      <dgm:prSet/>
      <dgm:spPr/>
      <dgm:t>
        <a:bodyPr/>
        <a:lstStyle/>
        <a:p>
          <a:endParaRPr lang="en-GB"/>
        </a:p>
      </dgm:t>
    </dgm:pt>
    <dgm:pt modelId="{57B8751B-DCEE-2E40-BC3A-3C203BE1991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ORAT</a:t>
          </a:r>
        </a:p>
      </dgm:t>
    </dgm:pt>
    <dgm:pt modelId="{7BBE27E9-B4E1-A648-9F56-70893E08F4F1}" type="parTrans" cxnId="{EF32A1A1-F3E9-4F49-A088-3D2C91EE3933}">
      <dgm:prSet/>
      <dgm:spPr/>
      <dgm:t>
        <a:bodyPr/>
        <a:lstStyle/>
        <a:p>
          <a:endParaRPr lang="en-GB"/>
        </a:p>
      </dgm:t>
    </dgm:pt>
    <dgm:pt modelId="{55221CF0-3E55-284E-8EB3-BE4DDE73E0E8}" type="sibTrans" cxnId="{EF32A1A1-F3E9-4F49-A088-3D2C91EE3933}">
      <dgm:prSet/>
      <dgm:spPr/>
      <dgm:t>
        <a:bodyPr/>
        <a:lstStyle/>
        <a:p>
          <a:endParaRPr lang="en-GB"/>
        </a:p>
      </dgm:t>
    </dgm:pt>
    <dgm:pt modelId="{607AEF6C-6483-D44E-986A-86F13071B61D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Master planning</a:t>
          </a:r>
        </a:p>
      </dgm:t>
    </dgm:pt>
    <dgm:pt modelId="{37921269-FF6D-BC49-BDF6-C225FFB78B4B}" type="parTrans" cxnId="{4CF0F2A4-D7E8-454F-86B3-3859EDB56C2A}">
      <dgm:prSet/>
      <dgm:spPr/>
      <dgm:t>
        <a:bodyPr/>
        <a:lstStyle/>
        <a:p>
          <a:endParaRPr lang="en-US"/>
        </a:p>
      </dgm:t>
    </dgm:pt>
    <dgm:pt modelId="{D5322442-8572-A64B-9008-9CDAE29E5E59}" type="sibTrans" cxnId="{4CF0F2A4-D7E8-454F-86B3-3859EDB56C2A}">
      <dgm:prSet/>
      <dgm:spPr/>
      <dgm:t>
        <a:bodyPr/>
        <a:lstStyle/>
        <a:p>
          <a:endParaRPr lang="en-US"/>
        </a:p>
      </dgm:t>
    </dgm:pt>
    <dgm:pt modelId="{79A1D257-803D-4128-8519-075D2E2F024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GB" sz="1050" b="1" dirty="0"/>
            <a:t>Multi tenant </a:t>
          </a:r>
        </a:p>
      </dgm:t>
    </dgm:pt>
    <dgm:pt modelId="{60A2AD70-1B82-46F2-91EC-6327AC799CEF}" type="parTrans" cxnId="{54091B4D-FD92-4B05-A08B-3B6A54FEE99C}">
      <dgm:prSet/>
      <dgm:spPr/>
      <dgm:t>
        <a:bodyPr/>
        <a:lstStyle/>
        <a:p>
          <a:endParaRPr lang="de-DE"/>
        </a:p>
      </dgm:t>
    </dgm:pt>
    <dgm:pt modelId="{9B099817-A125-47DE-8024-A633DBC97B86}" type="sibTrans" cxnId="{54091B4D-FD92-4B05-A08B-3B6A54FEE99C}">
      <dgm:prSet/>
      <dgm:spPr/>
      <dgm:t>
        <a:bodyPr/>
        <a:lstStyle/>
        <a:p>
          <a:endParaRPr lang="de-DE"/>
        </a:p>
      </dgm:t>
    </dgm:pt>
    <dgm:pt modelId="{0A012A49-BF18-9E40-9091-C252F6998BEF}" type="pres">
      <dgm:prSet presAssocID="{525D2331-FC12-1A47-8684-67E434B7109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39DE1AD4-8D86-264D-AB5B-98F85D17FDCE}" type="pres">
      <dgm:prSet presAssocID="{525D2331-FC12-1A47-8684-67E434B71097}" presName="children" presStyleCnt="0"/>
      <dgm:spPr/>
    </dgm:pt>
    <dgm:pt modelId="{80E582CB-A9EF-C245-9C08-B2A5FF2A75ED}" type="pres">
      <dgm:prSet presAssocID="{525D2331-FC12-1A47-8684-67E434B71097}" presName="child1group" presStyleCnt="0"/>
      <dgm:spPr/>
    </dgm:pt>
    <dgm:pt modelId="{74BF5A51-F493-6C4E-A50F-DB815E0A4642}" type="pres">
      <dgm:prSet presAssocID="{525D2331-FC12-1A47-8684-67E434B71097}" presName="child1" presStyleLbl="bgAcc1" presStyleIdx="0" presStyleCnt="4" custScaleX="124850" custScaleY="108830" custLinFactNeighborX="-15465" custLinFactNeighborY="22687"/>
      <dgm:spPr/>
    </dgm:pt>
    <dgm:pt modelId="{E1754362-069D-DC4E-8DDD-5F5D7BF23D6F}" type="pres">
      <dgm:prSet presAssocID="{525D2331-FC12-1A47-8684-67E434B71097}" presName="child1Text" presStyleLbl="bgAcc1" presStyleIdx="0" presStyleCnt="4">
        <dgm:presLayoutVars>
          <dgm:bulletEnabled val="1"/>
        </dgm:presLayoutVars>
      </dgm:prSet>
      <dgm:spPr/>
    </dgm:pt>
    <dgm:pt modelId="{9CC14104-E327-3240-91C9-2006FCD43ADF}" type="pres">
      <dgm:prSet presAssocID="{525D2331-FC12-1A47-8684-67E434B71097}" presName="child2group" presStyleCnt="0"/>
      <dgm:spPr/>
    </dgm:pt>
    <dgm:pt modelId="{7A2E4DD0-B66F-F747-AC8A-A89EACBC8BCE}" type="pres">
      <dgm:prSet presAssocID="{525D2331-FC12-1A47-8684-67E434B71097}" presName="child2" presStyleLbl="bgAcc1" presStyleIdx="1" presStyleCnt="4" custScaleX="115624" custScaleY="107456" custLinFactNeighborX="33518" custLinFactNeighborY="24423"/>
      <dgm:spPr/>
    </dgm:pt>
    <dgm:pt modelId="{3FAD2369-B704-B847-8207-C63612761371}" type="pres">
      <dgm:prSet presAssocID="{525D2331-FC12-1A47-8684-67E434B71097}" presName="child2Text" presStyleLbl="bgAcc1" presStyleIdx="1" presStyleCnt="4">
        <dgm:presLayoutVars>
          <dgm:bulletEnabled val="1"/>
        </dgm:presLayoutVars>
      </dgm:prSet>
      <dgm:spPr/>
    </dgm:pt>
    <dgm:pt modelId="{0C22A094-60C6-CF42-BAD8-28850BB04EBD}" type="pres">
      <dgm:prSet presAssocID="{525D2331-FC12-1A47-8684-67E434B71097}" presName="child3group" presStyleCnt="0"/>
      <dgm:spPr/>
    </dgm:pt>
    <dgm:pt modelId="{84156D37-BEFA-4347-98BF-7131DCDDF330}" type="pres">
      <dgm:prSet presAssocID="{525D2331-FC12-1A47-8684-67E434B71097}" presName="child3" presStyleLbl="bgAcc1" presStyleIdx="2" presStyleCnt="4" custScaleX="123620" custScaleY="114057" custLinFactNeighborX="29520" custLinFactNeighborY="-36260"/>
      <dgm:spPr/>
    </dgm:pt>
    <dgm:pt modelId="{D638DF89-40B6-2F40-A660-DD5A5BCB9F79}" type="pres">
      <dgm:prSet presAssocID="{525D2331-FC12-1A47-8684-67E434B71097}" presName="child3Text" presStyleLbl="bgAcc1" presStyleIdx="2" presStyleCnt="4">
        <dgm:presLayoutVars>
          <dgm:bulletEnabled val="1"/>
        </dgm:presLayoutVars>
      </dgm:prSet>
      <dgm:spPr/>
    </dgm:pt>
    <dgm:pt modelId="{D2FA4EB0-7805-F24B-A464-6064ECF9214E}" type="pres">
      <dgm:prSet presAssocID="{525D2331-FC12-1A47-8684-67E434B71097}" presName="child4group" presStyleCnt="0"/>
      <dgm:spPr/>
    </dgm:pt>
    <dgm:pt modelId="{7C399D59-6AE0-924B-9001-9E846794A337}" type="pres">
      <dgm:prSet presAssocID="{525D2331-FC12-1A47-8684-67E434B71097}" presName="child4" presStyleLbl="bgAcc1" presStyleIdx="3" presStyleCnt="4" custScaleX="119923" custScaleY="114647" custLinFactNeighborX="-19853" custLinFactNeighborY="-37485"/>
      <dgm:spPr/>
    </dgm:pt>
    <dgm:pt modelId="{08BB8C71-4D41-A643-9B6B-32EED14A649B}" type="pres">
      <dgm:prSet presAssocID="{525D2331-FC12-1A47-8684-67E434B71097}" presName="child4Text" presStyleLbl="bgAcc1" presStyleIdx="3" presStyleCnt="4">
        <dgm:presLayoutVars>
          <dgm:bulletEnabled val="1"/>
        </dgm:presLayoutVars>
      </dgm:prSet>
      <dgm:spPr/>
    </dgm:pt>
    <dgm:pt modelId="{4BDB0D73-DC71-E04A-84AF-F49DF167E7E3}" type="pres">
      <dgm:prSet presAssocID="{525D2331-FC12-1A47-8684-67E434B71097}" presName="childPlaceholder" presStyleCnt="0"/>
      <dgm:spPr/>
    </dgm:pt>
    <dgm:pt modelId="{3C6AEEAF-07D4-774C-9782-6DFD0AC00888}" type="pres">
      <dgm:prSet presAssocID="{525D2331-FC12-1A47-8684-67E434B71097}" presName="circle" presStyleCnt="0"/>
      <dgm:spPr/>
    </dgm:pt>
    <dgm:pt modelId="{AD2745F2-BEE2-CD4C-99C0-4B0DBEC7BD22}" type="pres">
      <dgm:prSet presAssocID="{525D2331-FC12-1A47-8684-67E434B7109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5FB40F1-B5DA-F04B-8082-C6A1E544259D}" type="pres">
      <dgm:prSet presAssocID="{525D2331-FC12-1A47-8684-67E434B71097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B01A1B1-18B7-A04A-A217-58B24CD4F477}" type="pres">
      <dgm:prSet presAssocID="{525D2331-FC12-1A47-8684-67E434B7109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725A950-A2F7-834C-B9C8-FE574D046BAB}" type="pres">
      <dgm:prSet presAssocID="{525D2331-FC12-1A47-8684-67E434B7109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239DEDB-6F8E-3B43-9677-0A7E5F8D7350}" type="pres">
      <dgm:prSet presAssocID="{525D2331-FC12-1A47-8684-67E434B71097}" presName="quadrantPlaceholder" presStyleCnt="0"/>
      <dgm:spPr/>
    </dgm:pt>
    <dgm:pt modelId="{B8A8D0EE-F0A6-1D4D-ACDB-9F543BFB64BC}" type="pres">
      <dgm:prSet presAssocID="{525D2331-FC12-1A47-8684-67E434B71097}" presName="center1" presStyleLbl="fgShp" presStyleIdx="0" presStyleCnt="2"/>
      <dgm:spPr/>
    </dgm:pt>
    <dgm:pt modelId="{5BAE1E0E-76DE-4B48-B339-ED14535A1332}" type="pres">
      <dgm:prSet presAssocID="{525D2331-FC12-1A47-8684-67E434B71097}" presName="center2" presStyleLbl="fgShp" presStyleIdx="1" presStyleCnt="2"/>
      <dgm:spPr/>
    </dgm:pt>
  </dgm:ptLst>
  <dgm:cxnLst>
    <dgm:cxn modelId="{B8613502-3729-344C-81EF-C70B9FC6CB0D}" type="presOf" srcId="{E36CBF41-FE32-1D4A-B73E-3A0A9E458D15}" destId="{D638DF89-40B6-2F40-A660-DD5A5BCB9F79}" srcOrd="1" destOrd="0" presId="urn:microsoft.com/office/officeart/2005/8/layout/cycle4"/>
    <dgm:cxn modelId="{AEB4400F-E3FA-C44F-90C2-B8A46F4009DB}" srcId="{6D5791F6-F61C-794F-8B64-74A3F6A7B937}" destId="{1C90FF95-CF79-CC49-BA4E-3B5CFACA2EEC}" srcOrd="2" destOrd="0" parTransId="{A58C6D23-A3F9-9D47-864E-02E45B3E0351}" sibTransId="{EFAE4A67-A617-E141-8597-B7A36D2C1C42}"/>
    <dgm:cxn modelId="{9FAC4317-749C-4E9A-B664-9984D231C57F}" type="presOf" srcId="{79A1D257-803D-4128-8519-075D2E2F0247}" destId="{E1754362-069D-DC4E-8DDD-5F5D7BF23D6F}" srcOrd="1" destOrd="2" presId="urn:microsoft.com/office/officeart/2005/8/layout/cycle4"/>
    <dgm:cxn modelId="{2F534E2E-2402-2440-BDD1-E01DCFF657B3}" type="presOf" srcId="{525D2331-FC12-1A47-8684-67E434B71097}" destId="{0A012A49-BF18-9E40-9091-C252F6998BEF}" srcOrd="0" destOrd="0" presId="urn:microsoft.com/office/officeart/2005/8/layout/cycle4"/>
    <dgm:cxn modelId="{AB601736-8727-7D45-95E6-BD8EBAD07EDD}" type="presOf" srcId="{60445460-00B4-6C44-A862-1A2CE4D53197}" destId="{AD2745F2-BEE2-CD4C-99C0-4B0DBEC7BD22}" srcOrd="0" destOrd="0" presId="urn:microsoft.com/office/officeart/2005/8/layout/cycle4"/>
    <dgm:cxn modelId="{244F4136-0855-4913-9DA0-976022D93BE1}" type="presOf" srcId="{79A1D257-803D-4128-8519-075D2E2F0247}" destId="{74BF5A51-F493-6C4E-A50F-DB815E0A4642}" srcOrd="0" destOrd="2" presId="urn:microsoft.com/office/officeart/2005/8/layout/cycle4"/>
    <dgm:cxn modelId="{0A8D9E3B-6AC9-CC45-8D0D-588B4A337EC9}" srcId="{60445460-00B4-6C44-A862-1A2CE4D53197}" destId="{522DC6FD-DD88-3445-A4CB-5AEDD7FCF591}" srcOrd="0" destOrd="0" parTransId="{9EAF6B54-388F-0242-8F1E-C33D3BC854E0}" sibTransId="{EEA0EB0A-10BB-1746-8F05-7B6DC5B0B8E9}"/>
    <dgm:cxn modelId="{33E1703C-B6BE-D94C-A2EC-F40F0EA7F71F}" type="presOf" srcId="{9A350BBD-5403-7449-9363-93A581E19421}" destId="{3FAD2369-B704-B847-8207-C63612761371}" srcOrd="1" destOrd="1" presId="urn:microsoft.com/office/officeart/2005/8/layout/cycle4"/>
    <dgm:cxn modelId="{9C0F4A3F-D3BD-4B47-9D21-4CBD6EC43AEA}" type="presOf" srcId="{28C848B4-8858-214F-BB28-CE876864F447}" destId="{08BB8C71-4D41-A643-9B6B-32EED14A649B}" srcOrd="1" destOrd="2" presId="urn:microsoft.com/office/officeart/2005/8/layout/cycle4"/>
    <dgm:cxn modelId="{00B27F62-4A60-6949-8A93-6CF4F44016C2}" srcId="{525D2331-FC12-1A47-8684-67E434B71097}" destId="{B142DD23-A994-C247-86AC-896CDC886044}" srcOrd="3" destOrd="0" parTransId="{BE4C524A-F1BF-8D40-89E3-CF89060CA302}" sibTransId="{BC629809-8304-1B41-B83D-EF24C18A4A54}"/>
    <dgm:cxn modelId="{38D58C62-9DA2-1042-BF1A-B0A62F83BA2F}" type="presOf" srcId="{522DC6FD-DD88-3445-A4CB-5AEDD7FCF591}" destId="{E1754362-069D-DC4E-8DDD-5F5D7BF23D6F}" srcOrd="1" destOrd="0" presId="urn:microsoft.com/office/officeart/2005/8/layout/cycle4"/>
    <dgm:cxn modelId="{D9AE5568-D770-4345-959C-44A4E9839E8B}" srcId="{60445460-00B4-6C44-A862-1A2CE4D53197}" destId="{ED283548-31E7-7A41-BADD-08CAB2ACA7B6}" srcOrd="3" destOrd="0" parTransId="{BD6BBE05-5F5A-1344-8534-3DE98E53B025}" sibTransId="{AD220140-DBAC-724C-B480-0037C273B234}"/>
    <dgm:cxn modelId="{D044514C-0D18-134D-A94B-93B846D716AC}" srcId="{60445460-00B4-6C44-A862-1A2CE4D53197}" destId="{30F68A0D-0969-1B4F-ABA0-4553DCD78E7F}" srcOrd="1" destOrd="0" parTransId="{19869097-217A-464E-B5C3-BD265AE82FBD}" sibTransId="{F99550C1-681C-6246-90AD-F8CA5BE22D2C}"/>
    <dgm:cxn modelId="{54091B4D-FD92-4B05-A08B-3B6A54FEE99C}" srcId="{60445460-00B4-6C44-A862-1A2CE4D53197}" destId="{79A1D257-803D-4128-8519-075D2E2F0247}" srcOrd="2" destOrd="0" parTransId="{60A2AD70-1B82-46F2-91EC-6327AC799CEF}" sibTransId="{9B099817-A125-47DE-8024-A633DBC97B86}"/>
    <dgm:cxn modelId="{25812158-5EC7-7E43-99D3-8C6488A88E9F}" srcId="{525D2331-FC12-1A47-8684-67E434B71097}" destId="{6D5791F6-F61C-794F-8B64-74A3F6A7B937}" srcOrd="1" destOrd="0" parTransId="{D8E3E6B6-C18D-794F-ABC7-2DAA95F352C7}" sibTransId="{49DFAF52-3A0C-0549-806C-1E60694CCFB2}"/>
    <dgm:cxn modelId="{F73E8E59-A846-D348-9348-85644337488C}" type="presOf" srcId="{607AEF6C-6483-D44E-986A-86F13071B61D}" destId="{74BF5A51-F493-6C4E-A50F-DB815E0A4642}" srcOrd="0" destOrd="4" presId="urn:microsoft.com/office/officeart/2005/8/layout/cycle4"/>
    <dgm:cxn modelId="{8B81507F-3861-9F42-BE73-B4D9B784A226}" type="presOf" srcId="{9B637573-64A0-6449-9ECE-E7759AB4841C}" destId="{84156D37-BEFA-4347-98BF-7131DCDDF330}" srcOrd="0" destOrd="2" presId="urn:microsoft.com/office/officeart/2005/8/layout/cycle4"/>
    <dgm:cxn modelId="{ED2C108A-C91E-CD4D-928C-B8403BDA3FB5}" type="presOf" srcId="{607AEF6C-6483-D44E-986A-86F13071B61D}" destId="{E1754362-069D-DC4E-8DDD-5F5D7BF23D6F}" srcOrd="1" destOrd="4" presId="urn:microsoft.com/office/officeart/2005/8/layout/cycle4"/>
    <dgm:cxn modelId="{20D45A8A-111D-7244-857B-ABC1258A1092}" type="presOf" srcId="{9BFACC1B-7800-8A49-96D7-FAD3E032DA81}" destId="{0B01A1B1-18B7-A04A-A217-58B24CD4F477}" srcOrd="0" destOrd="0" presId="urn:microsoft.com/office/officeart/2005/8/layout/cycle4"/>
    <dgm:cxn modelId="{52996F8B-A5AC-3A4A-A568-01E38F468CFB}" type="presOf" srcId="{8C72434B-44B7-164F-A1A0-2D56AE14065C}" destId="{08BB8C71-4D41-A643-9B6B-32EED14A649B}" srcOrd="1" destOrd="0" presId="urn:microsoft.com/office/officeart/2005/8/layout/cycle4"/>
    <dgm:cxn modelId="{53177C8D-9237-7946-A2C0-4D5BF599DBE2}" srcId="{6D5791F6-F61C-794F-8B64-74A3F6A7B937}" destId="{9A350BBD-5403-7449-9363-93A581E19421}" srcOrd="1" destOrd="0" parTransId="{9DD11BEB-443F-284F-BCB4-7B4BF85972B8}" sibTransId="{6D22C0B8-ACF3-274F-B532-39CA38EF2CAE}"/>
    <dgm:cxn modelId="{DE0E9590-0A71-D045-8A4C-EFB078AE935E}" type="presOf" srcId="{57B8751B-DCEE-2E40-BC3A-3C203BE1991E}" destId="{08BB8C71-4D41-A643-9B6B-32EED14A649B}" srcOrd="1" destOrd="1" presId="urn:microsoft.com/office/officeart/2005/8/layout/cycle4"/>
    <dgm:cxn modelId="{C2C65195-1E7E-3944-BF20-55488EB963CC}" srcId="{525D2331-FC12-1A47-8684-67E434B71097}" destId="{60445460-00B4-6C44-A862-1A2CE4D53197}" srcOrd="0" destOrd="0" parTransId="{051FB152-3F96-5C4C-998B-B2AECE66C024}" sibTransId="{F2EADF85-0141-8F4D-B847-50D9C98C956B}"/>
    <dgm:cxn modelId="{EF32A1A1-F3E9-4F49-A088-3D2C91EE3933}" srcId="{B142DD23-A994-C247-86AC-896CDC886044}" destId="{57B8751B-DCEE-2E40-BC3A-3C203BE1991E}" srcOrd="1" destOrd="0" parTransId="{7BBE27E9-B4E1-A648-9F56-70893E08F4F1}" sibTransId="{55221CF0-3E55-284E-8EB3-BE4DDE73E0E8}"/>
    <dgm:cxn modelId="{2AE128A3-2335-0D45-B071-A16F0032B3A7}" type="presOf" srcId="{1C90FF95-CF79-CC49-BA4E-3B5CFACA2EEC}" destId="{3FAD2369-B704-B847-8207-C63612761371}" srcOrd="1" destOrd="2" presId="urn:microsoft.com/office/officeart/2005/8/layout/cycle4"/>
    <dgm:cxn modelId="{4CF0F2A4-D7E8-454F-86B3-3859EDB56C2A}" srcId="{60445460-00B4-6C44-A862-1A2CE4D53197}" destId="{607AEF6C-6483-D44E-986A-86F13071B61D}" srcOrd="4" destOrd="0" parTransId="{37921269-FF6D-BC49-BDF6-C225FFB78B4B}" sibTransId="{D5322442-8572-A64B-9008-9CDAE29E5E59}"/>
    <dgm:cxn modelId="{3D760AA5-3A13-B24B-A813-25221E50F618}" srcId="{9BFACC1B-7800-8A49-96D7-FAD3E032DA81}" destId="{E36CBF41-FE32-1D4A-B73E-3A0A9E458D15}" srcOrd="0" destOrd="0" parTransId="{C70FB891-B069-604D-9CC4-DDE98CAC86D3}" sibTransId="{D083686F-5D6F-9649-994C-B21121A2EB53}"/>
    <dgm:cxn modelId="{510AE4A5-595A-B64E-BA7C-65ACD4DB380A}" srcId="{9BFACC1B-7800-8A49-96D7-FAD3E032DA81}" destId="{FE3B1603-F582-9C48-9B89-E2B400E4B8E2}" srcOrd="1" destOrd="0" parTransId="{C8CD044C-B879-2242-80A0-FF3FAACE9FDC}" sibTransId="{3C40E465-98A8-A946-BD5F-41619F3D5F8A}"/>
    <dgm:cxn modelId="{346699A6-AE99-7C40-87C9-14072861726C}" type="presOf" srcId="{8C72434B-44B7-164F-A1A0-2D56AE14065C}" destId="{7C399D59-6AE0-924B-9001-9E846794A337}" srcOrd="0" destOrd="0" presId="urn:microsoft.com/office/officeart/2005/8/layout/cycle4"/>
    <dgm:cxn modelId="{2EEB3FA7-FF78-2C49-AB97-F66ACCCD29FE}" type="presOf" srcId="{E36CBF41-FE32-1D4A-B73E-3A0A9E458D15}" destId="{84156D37-BEFA-4347-98BF-7131DCDDF330}" srcOrd="0" destOrd="0" presId="urn:microsoft.com/office/officeart/2005/8/layout/cycle4"/>
    <dgm:cxn modelId="{E5FC0AA8-83EC-B74A-9A64-543CF927F09A}" type="presOf" srcId="{57B8751B-DCEE-2E40-BC3A-3C203BE1991E}" destId="{7C399D59-6AE0-924B-9001-9E846794A337}" srcOrd="0" destOrd="1" presId="urn:microsoft.com/office/officeart/2005/8/layout/cycle4"/>
    <dgm:cxn modelId="{E61FF5A8-4524-EA45-A34E-403DB75B38EE}" type="presOf" srcId="{B142DD23-A994-C247-86AC-896CDC886044}" destId="{B725A950-A2F7-834C-B9C8-FE574D046BAB}" srcOrd="0" destOrd="0" presId="urn:microsoft.com/office/officeart/2005/8/layout/cycle4"/>
    <dgm:cxn modelId="{F7E1B6AF-A6D2-2C4B-AFCC-DBF0926E25A9}" type="presOf" srcId="{AEBFC43F-027A-AD4D-B573-C335F43C0A30}" destId="{3FAD2369-B704-B847-8207-C63612761371}" srcOrd="1" destOrd="0" presId="urn:microsoft.com/office/officeart/2005/8/layout/cycle4"/>
    <dgm:cxn modelId="{D481C9C3-66B8-2445-BEC3-9AFB46E90EFB}" type="presOf" srcId="{FE3B1603-F582-9C48-9B89-E2B400E4B8E2}" destId="{D638DF89-40B6-2F40-A660-DD5A5BCB9F79}" srcOrd="1" destOrd="1" presId="urn:microsoft.com/office/officeart/2005/8/layout/cycle4"/>
    <dgm:cxn modelId="{CCFD52C5-86AF-6B48-B9A3-7C17B3CD77E5}" type="presOf" srcId="{30F68A0D-0969-1B4F-ABA0-4553DCD78E7F}" destId="{E1754362-069D-DC4E-8DDD-5F5D7BF23D6F}" srcOrd="1" destOrd="1" presId="urn:microsoft.com/office/officeart/2005/8/layout/cycle4"/>
    <dgm:cxn modelId="{466A60C8-9274-8E4A-84DA-EFDB2C240DAD}" type="presOf" srcId="{ED283548-31E7-7A41-BADD-08CAB2ACA7B6}" destId="{E1754362-069D-DC4E-8DDD-5F5D7BF23D6F}" srcOrd="1" destOrd="3" presId="urn:microsoft.com/office/officeart/2005/8/layout/cycle4"/>
    <dgm:cxn modelId="{2BD127CC-E9A8-0C4A-BC6A-7B646326D39E}" type="presOf" srcId="{28C848B4-8858-214F-BB28-CE876864F447}" destId="{7C399D59-6AE0-924B-9001-9E846794A337}" srcOrd="0" destOrd="2" presId="urn:microsoft.com/office/officeart/2005/8/layout/cycle4"/>
    <dgm:cxn modelId="{940077CF-4FA8-774B-94BB-5C35B22BA1F0}" type="presOf" srcId="{6D5791F6-F61C-794F-8B64-74A3F6A7B937}" destId="{F5FB40F1-B5DA-F04B-8082-C6A1E544259D}" srcOrd="0" destOrd="0" presId="urn:microsoft.com/office/officeart/2005/8/layout/cycle4"/>
    <dgm:cxn modelId="{91233CD1-DF89-C448-90CA-6F9EDC9D14C3}" srcId="{525D2331-FC12-1A47-8684-67E434B71097}" destId="{9BFACC1B-7800-8A49-96D7-FAD3E032DA81}" srcOrd="2" destOrd="0" parTransId="{4DED0C06-BC26-1749-B67D-5BE7925F22E6}" sibTransId="{C6330056-EC88-9A44-8E5E-A4E1473AFA54}"/>
    <dgm:cxn modelId="{EA784FD1-9258-9C44-91C7-57E68704EB12}" type="presOf" srcId="{FE3B1603-F582-9C48-9B89-E2B400E4B8E2}" destId="{84156D37-BEFA-4347-98BF-7131DCDDF330}" srcOrd="0" destOrd="1" presId="urn:microsoft.com/office/officeart/2005/8/layout/cycle4"/>
    <dgm:cxn modelId="{6F5420D7-06CD-0B4F-B25A-E0AA1C026689}" type="presOf" srcId="{9B637573-64A0-6449-9ECE-E7759AB4841C}" destId="{D638DF89-40B6-2F40-A660-DD5A5BCB9F79}" srcOrd="1" destOrd="2" presId="urn:microsoft.com/office/officeart/2005/8/layout/cycle4"/>
    <dgm:cxn modelId="{1F0930D7-DD02-3A4E-ABC1-022A3C800AE6}" srcId="{B142DD23-A994-C247-86AC-896CDC886044}" destId="{28C848B4-8858-214F-BB28-CE876864F447}" srcOrd="2" destOrd="0" parTransId="{AD64A8E6-1C48-D649-9672-1652F2AAA2A3}" sibTransId="{AF68B55D-886B-0541-A2E6-0A2552457C04}"/>
    <dgm:cxn modelId="{E2BD80DB-8839-B149-AE0E-5E5F04872B5F}" type="presOf" srcId="{30F68A0D-0969-1B4F-ABA0-4553DCD78E7F}" destId="{74BF5A51-F493-6C4E-A50F-DB815E0A4642}" srcOrd="0" destOrd="1" presId="urn:microsoft.com/office/officeart/2005/8/layout/cycle4"/>
    <dgm:cxn modelId="{67DC0BE0-EB5D-F044-8100-A003A94BECB1}" type="presOf" srcId="{522DC6FD-DD88-3445-A4CB-5AEDD7FCF591}" destId="{74BF5A51-F493-6C4E-A50F-DB815E0A4642}" srcOrd="0" destOrd="0" presId="urn:microsoft.com/office/officeart/2005/8/layout/cycle4"/>
    <dgm:cxn modelId="{ABDE4EE4-A43F-A44F-9174-EB51A1021273}" srcId="{6D5791F6-F61C-794F-8B64-74A3F6A7B937}" destId="{AEBFC43F-027A-AD4D-B573-C335F43C0A30}" srcOrd="0" destOrd="0" parTransId="{70CD3F1E-F233-4E41-91B6-7BC47A08BE69}" sibTransId="{9E334B15-B510-0048-8536-8F6AAABB2E6A}"/>
    <dgm:cxn modelId="{7AF33AEB-D9CD-2847-B965-81974955D756}" type="presOf" srcId="{AEBFC43F-027A-AD4D-B573-C335F43C0A30}" destId="{7A2E4DD0-B66F-F747-AC8A-A89EACBC8BCE}" srcOrd="0" destOrd="0" presId="urn:microsoft.com/office/officeart/2005/8/layout/cycle4"/>
    <dgm:cxn modelId="{D1EDC5ED-D10A-AA46-8607-D348379C59B9}" type="presOf" srcId="{1C90FF95-CF79-CC49-BA4E-3B5CFACA2EEC}" destId="{7A2E4DD0-B66F-F747-AC8A-A89EACBC8BCE}" srcOrd="0" destOrd="2" presId="urn:microsoft.com/office/officeart/2005/8/layout/cycle4"/>
    <dgm:cxn modelId="{E1FF7BEF-2EA7-0641-AB09-168533E0389D}" type="presOf" srcId="{ED283548-31E7-7A41-BADD-08CAB2ACA7B6}" destId="{74BF5A51-F493-6C4E-A50F-DB815E0A4642}" srcOrd="0" destOrd="3" presId="urn:microsoft.com/office/officeart/2005/8/layout/cycle4"/>
    <dgm:cxn modelId="{609908F0-E4C6-4740-9A59-07F7240371E7}" srcId="{B142DD23-A994-C247-86AC-896CDC886044}" destId="{8C72434B-44B7-164F-A1A0-2D56AE14065C}" srcOrd="0" destOrd="0" parTransId="{9EAC8377-CA97-954C-A23B-E236997032D7}" sibTransId="{45DBA981-9213-F944-AA87-D341EF261AA2}"/>
    <dgm:cxn modelId="{0C4C83F3-95C1-4F46-9E13-1C491AE99A80}" type="presOf" srcId="{9A350BBD-5403-7449-9363-93A581E19421}" destId="{7A2E4DD0-B66F-F747-AC8A-A89EACBC8BCE}" srcOrd="0" destOrd="1" presId="urn:microsoft.com/office/officeart/2005/8/layout/cycle4"/>
    <dgm:cxn modelId="{EAC235FD-6199-DF4A-936C-429CD1005730}" srcId="{9BFACC1B-7800-8A49-96D7-FAD3E032DA81}" destId="{9B637573-64A0-6449-9ECE-E7759AB4841C}" srcOrd="2" destOrd="0" parTransId="{FF144D7F-67EE-E443-91E8-41D208069324}" sibTransId="{99709FB7-D90D-5943-A4CE-639AAE8929B3}"/>
    <dgm:cxn modelId="{1075D0A6-ED49-DC46-9C6E-796A514B17CA}" type="presParOf" srcId="{0A012A49-BF18-9E40-9091-C252F6998BEF}" destId="{39DE1AD4-8D86-264D-AB5B-98F85D17FDCE}" srcOrd="0" destOrd="0" presId="urn:microsoft.com/office/officeart/2005/8/layout/cycle4"/>
    <dgm:cxn modelId="{FADAD4C8-2C0D-E14D-8E1F-4C1C1FBCA467}" type="presParOf" srcId="{39DE1AD4-8D86-264D-AB5B-98F85D17FDCE}" destId="{80E582CB-A9EF-C245-9C08-B2A5FF2A75ED}" srcOrd="0" destOrd="0" presId="urn:microsoft.com/office/officeart/2005/8/layout/cycle4"/>
    <dgm:cxn modelId="{BF915BDE-26C3-C249-A964-96A31FAC774C}" type="presParOf" srcId="{80E582CB-A9EF-C245-9C08-B2A5FF2A75ED}" destId="{74BF5A51-F493-6C4E-A50F-DB815E0A4642}" srcOrd="0" destOrd="0" presId="urn:microsoft.com/office/officeart/2005/8/layout/cycle4"/>
    <dgm:cxn modelId="{AAE0CB55-6874-8040-B62A-8F59DBFFB4F5}" type="presParOf" srcId="{80E582CB-A9EF-C245-9C08-B2A5FF2A75ED}" destId="{E1754362-069D-DC4E-8DDD-5F5D7BF23D6F}" srcOrd="1" destOrd="0" presId="urn:microsoft.com/office/officeart/2005/8/layout/cycle4"/>
    <dgm:cxn modelId="{0396DC52-8432-9F49-83B7-4E8514C31997}" type="presParOf" srcId="{39DE1AD4-8D86-264D-AB5B-98F85D17FDCE}" destId="{9CC14104-E327-3240-91C9-2006FCD43ADF}" srcOrd="1" destOrd="0" presId="urn:microsoft.com/office/officeart/2005/8/layout/cycle4"/>
    <dgm:cxn modelId="{2BA313E3-647C-4142-8B70-BF82B18CC1A2}" type="presParOf" srcId="{9CC14104-E327-3240-91C9-2006FCD43ADF}" destId="{7A2E4DD0-B66F-F747-AC8A-A89EACBC8BCE}" srcOrd="0" destOrd="0" presId="urn:microsoft.com/office/officeart/2005/8/layout/cycle4"/>
    <dgm:cxn modelId="{8B0B3A49-D376-954B-B46C-D1570E15DC0D}" type="presParOf" srcId="{9CC14104-E327-3240-91C9-2006FCD43ADF}" destId="{3FAD2369-B704-B847-8207-C63612761371}" srcOrd="1" destOrd="0" presId="urn:microsoft.com/office/officeart/2005/8/layout/cycle4"/>
    <dgm:cxn modelId="{1FB7F0CD-8F7C-1346-B87D-002C10372B71}" type="presParOf" srcId="{39DE1AD4-8D86-264D-AB5B-98F85D17FDCE}" destId="{0C22A094-60C6-CF42-BAD8-28850BB04EBD}" srcOrd="2" destOrd="0" presId="urn:microsoft.com/office/officeart/2005/8/layout/cycle4"/>
    <dgm:cxn modelId="{747BBC34-5495-0347-B8AB-E23630CBDA40}" type="presParOf" srcId="{0C22A094-60C6-CF42-BAD8-28850BB04EBD}" destId="{84156D37-BEFA-4347-98BF-7131DCDDF330}" srcOrd="0" destOrd="0" presId="urn:microsoft.com/office/officeart/2005/8/layout/cycle4"/>
    <dgm:cxn modelId="{0C4F3F21-E318-554E-B675-FD1D5FB333E2}" type="presParOf" srcId="{0C22A094-60C6-CF42-BAD8-28850BB04EBD}" destId="{D638DF89-40B6-2F40-A660-DD5A5BCB9F79}" srcOrd="1" destOrd="0" presId="urn:microsoft.com/office/officeart/2005/8/layout/cycle4"/>
    <dgm:cxn modelId="{3BCDD236-9C99-A148-9689-4A9F8D070AA9}" type="presParOf" srcId="{39DE1AD4-8D86-264D-AB5B-98F85D17FDCE}" destId="{D2FA4EB0-7805-F24B-A464-6064ECF9214E}" srcOrd="3" destOrd="0" presId="urn:microsoft.com/office/officeart/2005/8/layout/cycle4"/>
    <dgm:cxn modelId="{A5FD0FEE-AFB0-F940-A977-9F269B31F5CB}" type="presParOf" srcId="{D2FA4EB0-7805-F24B-A464-6064ECF9214E}" destId="{7C399D59-6AE0-924B-9001-9E846794A337}" srcOrd="0" destOrd="0" presId="urn:microsoft.com/office/officeart/2005/8/layout/cycle4"/>
    <dgm:cxn modelId="{2DEBF2BA-8127-5248-B635-27FD9E86AB4B}" type="presParOf" srcId="{D2FA4EB0-7805-F24B-A464-6064ECF9214E}" destId="{08BB8C71-4D41-A643-9B6B-32EED14A649B}" srcOrd="1" destOrd="0" presId="urn:microsoft.com/office/officeart/2005/8/layout/cycle4"/>
    <dgm:cxn modelId="{FF65CD43-7CC0-1D4F-AB45-F65AEA6F0BC2}" type="presParOf" srcId="{39DE1AD4-8D86-264D-AB5B-98F85D17FDCE}" destId="{4BDB0D73-DC71-E04A-84AF-F49DF167E7E3}" srcOrd="4" destOrd="0" presId="urn:microsoft.com/office/officeart/2005/8/layout/cycle4"/>
    <dgm:cxn modelId="{5ED1646F-494D-994D-BFD4-96EBF4B32EFA}" type="presParOf" srcId="{0A012A49-BF18-9E40-9091-C252F6998BEF}" destId="{3C6AEEAF-07D4-774C-9782-6DFD0AC00888}" srcOrd="1" destOrd="0" presId="urn:microsoft.com/office/officeart/2005/8/layout/cycle4"/>
    <dgm:cxn modelId="{A98FC30D-836D-0946-8DF2-13DCC43BF833}" type="presParOf" srcId="{3C6AEEAF-07D4-774C-9782-6DFD0AC00888}" destId="{AD2745F2-BEE2-CD4C-99C0-4B0DBEC7BD22}" srcOrd="0" destOrd="0" presId="urn:microsoft.com/office/officeart/2005/8/layout/cycle4"/>
    <dgm:cxn modelId="{FC65A6A7-DDA4-FB49-B205-3A5FB5F627A2}" type="presParOf" srcId="{3C6AEEAF-07D4-774C-9782-6DFD0AC00888}" destId="{F5FB40F1-B5DA-F04B-8082-C6A1E544259D}" srcOrd="1" destOrd="0" presId="urn:microsoft.com/office/officeart/2005/8/layout/cycle4"/>
    <dgm:cxn modelId="{DB05413C-FBD9-C049-A1B4-2C9F49823043}" type="presParOf" srcId="{3C6AEEAF-07D4-774C-9782-6DFD0AC00888}" destId="{0B01A1B1-18B7-A04A-A217-58B24CD4F477}" srcOrd="2" destOrd="0" presId="urn:microsoft.com/office/officeart/2005/8/layout/cycle4"/>
    <dgm:cxn modelId="{40E04BB7-DF7B-7743-9F36-9642FDFA50BA}" type="presParOf" srcId="{3C6AEEAF-07D4-774C-9782-6DFD0AC00888}" destId="{B725A950-A2F7-834C-B9C8-FE574D046BAB}" srcOrd="3" destOrd="0" presId="urn:microsoft.com/office/officeart/2005/8/layout/cycle4"/>
    <dgm:cxn modelId="{125967A0-A576-0F4F-AADC-F18E5D711348}" type="presParOf" srcId="{3C6AEEAF-07D4-774C-9782-6DFD0AC00888}" destId="{D239DEDB-6F8E-3B43-9677-0A7E5F8D7350}" srcOrd="4" destOrd="0" presId="urn:microsoft.com/office/officeart/2005/8/layout/cycle4"/>
    <dgm:cxn modelId="{3BD17483-F19C-E047-9383-9460FE257C65}" type="presParOf" srcId="{0A012A49-BF18-9E40-9091-C252F6998BEF}" destId="{B8A8D0EE-F0A6-1D4D-ACDB-9F543BFB64BC}" srcOrd="2" destOrd="0" presId="urn:microsoft.com/office/officeart/2005/8/layout/cycle4"/>
    <dgm:cxn modelId="{47EE98BD-622A-834A-BF3E-4E8B6EBBA216}" type="presParOf" srcId="{0A012A49-BF18-9E40-9091-C252F6998BEF}" destId="{5BAE1E0E-76DE-4B48-B339-ED14535A133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A72DEA-A569-604A-B428-C460F1626BF4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D9E7F0F-670F-D643-B378-60D8E201C89F}">
      <dgm:prSet phldrT="[Text]"/>
      <dgm:spPr/>
      <dgm:t>
        <a:bodyPr/>
        <a:lstStyle/>
        <a:p>
          <a:r>
            <a:rPr lang="en-GB"/>
            <a:t>COOL Cargo Project Management MHS/ IT</a:t>
          </a:r>
        </a:p>
      </dgm:t>
    </dgm:pt>
    <dgm:pt modelId="{AE19BBB5-2D02-D34B-9422-29DD09162397}" type="parTrans" cxnId="{D8C0B803-3A78-CA44-A14E-FB58037A91BF}">
      <dgm:prSet/>
      <dgm:spPr/>
      <dgm:t>
        <a:bodyPr/>
        <a:lstStyle/>
        <a:p>
          <a:endParaRPr lang="en-GB"/>
        </a:p>
      </dgm:t>
    </dgm:pt>
    <dgm:pt modelId="{4B384168-3505-0344-88AF-BD604EB3A4BE}" type="sibTrans" cxnId="{D8C0B803-3A78-CA44-A14E-FB58037A91BF}">
      <dgm:prSet/>
      <dgm:spPr/>
      <dgm:t>
        <a:bodyPr/>
        <a:lstStyle/>
        <a:p>
          <a:endParaRPr lang="en-GB"/>
        </a:p>
      </dgm:t>
    </dgm:pt>
    <dgm:pt modelId="{9D223673-68C7-1147-9EE7-0074058C25C5}">
      <dgm:prSet phldrT="[Text]"/>
      <dgm:spPr/>
      <dgm:t>
        <a:bodyPr/>
        <a:lstStyle/>
        <a:p>
          <a:r>
            <a:rPr lang="en-GB"/>
            <a:t>Gerry’s </a:t>
          </a:r>
          <a:r>
            <a:rPr lang="en-GB" err="1"/>
            <a:t>dnata</a:t>
          </a:r>
          <a:r>
            <a:rPr lang="en-GB"/>
            <a:t> Karachi: New Import Terminal </a:t>
          </a:r>
        </a:p>
      </dgm:t>
    </dgm:pt>
    <dgm:pt modelId="{7D982009-15D7-C846-A2E1-5DA09BD60E4F}" type="parTrans" cxnId="{72EB6873-947D-EA43-8588-32DBF9520961}">
      <dgm:prSet/>
      <dgm:spPr/>
      <dgm:t>
        <a:bodyPr/>
        <a:lstStyle/>
        <a:p>
          <a:endParaRPr lang="en-GB"/>
        </a:p>
      </dgm:t>
    </dgm:pt>
    <dgm:pt modelId="{DB074093-0BCE-314F-A12B-842E3B485971}" type="sibTrans" cxnId="{72EB6873-947D-EA43-8588-32DBF9520961}">
      <dgm:prSet/>
      <dgm:spPr/>
      <dgm:t>
        <a:bodyPr/>
        <a:lstStyle/>
        <a:p>
          <a:endParaRPr lang="en-GB"/>
        </a:p>
      </dgm:t>
    </dgm:pt>
    <dgm:pt modelId="{F1120081-3F59-E843-80D3-A16F061F89D2}">
      <dgm:prSet phldrT="[Text]"/>
      <dgm:spPr/>
      <dgm:t>
        <a:bodyPr/>
        <a:lstStyle/>
        <a:p>
          <a:r>
            <a:rPr lang="en-GB"/>
            <a:t>MHS Efficiency  Review Analysis</a:t>
          </a:r>
        </a:p>
      </dgm:t>
    </dgm:pt>
    <dgm:pt modelId="{AF2CD5C8-4D57-8540-B30C-253AB0FAE68C}" type="parTrans" cxnId="{EEEB4B31-2F02-9545-9C02-4BA7F90560CD}">
      <dgm:prSet/>
      <dgm:spPr/>
      <dgm:t>
        <a:bodyPr/>
        <a:lstStyle/>
        <a:p>
          <a:endParaRPr lang="en-GB"/>
        </a:p>
      </dgm:t>
    </dgm:pt>
    <dgm:pt modelId="{5C84072C-E952-1946-A462-75A75E54B3CC}" type="sibTrans" cxnId="{EEEB4B31-2F02-9545-9C02-4BA7F90560CD}">
      <dgm:prSet/>
      <dgm:spPr/>
      <dgm:t>
        <a:bodyPr/>
        <a:lstStyle/>
        <a:p>
          <a:endParaRPr lang="en-GB"/>
        </a:p>
      </dgm:t>
    </dgm:pt>
    <dgm:pt modelId="{F5377E79-7D52-704E-892D-61945CC3FDC4}">
      <dgm:prSet phldrT="[Text]"/>
      <dgm:spPr/>
      <dgm:t>
        <a:bodyPr/>
        <a:lstStyle/>
        <a:p>
          <a:r>
            <a:rPr lang="en-GB"/>
            <a:t>Integration Module I &amp; FG1</a:t>
          </a:r>
        </a:p>
      </dgm:t>
    </dgm:pt>
    <dgm:pt modelId="{70059891-AACB-0B44-AAB0-3D2E051D8E80}" type="parTrans" cxnId="{A45C8B90-DD0A-2C4C-966A-23E69D539CD5}">
      <dgm:prSet/>
      <dgm:spPr/>
      <dgm:t>
        <a:bodyPr/>
        <a:lstStyle/>
        <a:p>
          <a:endParaRPr lang="en-GB"/>
        </a:p>
      </dgm:t>
    </dgm:pt>
    <dgm:pt modelId="{675208BF-80DF-5449-9608-1DD358668E1C}" type="sibTrans" cxnId="{A45C8B90-DD0A-2C4C-966A-23E69D539CD5}">
      <dgm:prSet/>
      <dgm:spPr/>
      <dgm:t>
        <a:bodyPr/>
        <a:lstStyle/>
        <a:p>
          <a:endParaRPr lang="en-GB"/>
        </a:p>
      </dgm:t>
    </dgm:pt>
    <dgm:pt modelId="{8A7CDB06-8C36-A747-8681-564557DA80F9}">
      <dgm:prSet/>
      <dgm:spPr/>
      <dgm:t>
        <a:bodyPr/>
        <a:lstStyle/>
        <a:p>
          <a:r>
            <a:rPr lang="en-GB"/>
            <a:t>Design Concept New Cargo Terminal</a:t>
          </a:r>
        </a:p>
      </dgm:t>
    </dgm:pt>
    <dgm:pt modelId="{ADC2C62D-41BF-214F-A837-0EA82851DCE0}" type="parTrans" cxnId="{2F8CBE98-3713-4B43-9CBC-3A4D8F3B7372}">
      <dgm:prSet/>
      <dgm:spPr/>
      <dgm:t>
        <a:bodyPr/>
        <a:lstStyle/>
        <a:p>
          <a:endParaRPr lang="en-GB"/>
        </a:p>
      </dgm:t>
    </dgm:pt>
    <dgm:pt modelId="{99660F5D-4192-254C-92A0-50D53095A84D}" type="sibTrans" cxnId="{2F8CBE98-3713-4B43-9CBC-3A4D8F3B7372}">
      <dgm:prSet/>
      <dgm:spPr/>
      <dgm:t>
        <a:bodyPr/>
        <a:lstStyle/>
        <a:p>
          <a:endParaRPr lang="en-GB"/>
        </a:p>
      </dgm:t>
    </dgm:pt>
    <dgm:pt modelId="{60E4B43D-E596-9D4D-9ABA-35621EC928C1}">
      <dgm:prSet/>
      <dgm:spPr/>
      <dgm:t>
        <a:bodyPr/>
        <a:lstStyle/>
        <a:p>
          <a:r>
            <a:rPr lang="en-GB"/>
            <a:t>Simulation existing CMT/FG1 at DXB</a:t>
          </a:r>
        </a:p>
      </dgm:t>
    </dgm:pt>
    <dgm:pt modelId="{705AABE1-4D22-D144-A430-A94A0D3B1A9C}" type="parTrans" cxnId="{4438D825-3E9E-8544-AEF8-0A90945A545A}">
      <dgm:prSet/>
      <dgm:spPr/>
      <dgm:t>
        <a:bodyPr/>
        <a:lstStyle/>
        <a:p>
          <a:endParaRPr lang="en-GB"/>
        </a:p>
      </dgm:t>
    </dgm:pt>
    <dgm:pt modelId="{434652E6-376D-F744-BAA6-0783E6502D12}" type="sibTrans" cxnId="{4438D825-3E9E-8544-AEF8-0A90945A545A}">
      <dgm:prSet/>
      <dgm:spPr/>
      <dgm:t>
        <a:bodyPr/>
        <a:lstStyle/>
        <a:p>
          <a:endParaRPr lang="en-GB"/>
        </a:p>
      </dgm:t>
    </dgm:pt>
    <dgm:pt modelId="{6F69B244-CBC1-E845-ABE5-13C5363727AF}">
      <dgm:prSet/>
      <dgm:spPr/>
      <dgm:t>
        <a:bodyPr/>
        <a:lstStyle/>
        <a:p>
          <a:r>
            <a:rPr lang="de-DE" dirty="0"/>
            <a:t>New 800 TT Cargo Terminal Amsterdam Airport</a:t>
          </a:r>
          <a:endParaRPr lang="en-GB" dirty="0"/>
        </a:p>
      </dgm:t>
    </dgm:pt>
    <dgm:pt modelId="{1179BB20-6B58-D441-8C8B-FDE11AF0EE3C}" type="sibTrans" cxnId="{EF6A4E1C-E130-214E-B582-648913DACA67}">
      <dgm:prSet/>
      <dgm:spPr/>
      <dgm:t>
        <a:bodyPr/>
        <a:lstStyle/>
        <a:p>
          <a:endParaRPr lang="en-GB"/>
        </a:p>
      </dgm:t>
    </dgm:pt>
    <dgm:pt modelId="{B522F7D1-D2EC-F046-A296-C6E589BFA16C}" type="parTrans" cxnId="{EF6A4E1C-E130-214E-B582-648913DACA67}">
      <dgm:prSet/>
      <dgm:spPr/>
      <dgm:t>
        <a:bodyPr/>
        <a:lstStyle/>
        <a:p>
          <a:endParaRPr lang="en-GB"/>
        </a:p>
      </dgm:t>
    </dgm:pt>
    <dgm:pt modelId="{99BAF497-42C8-4740-B501-C20C2C45909E}">
      <dgm:prSet/>
      <dgm:spPr/>
      <dgm:t>
        <a:bodyPr/>
        <a:lstStyle/>
        <a:p>
          <a:r>
            <a:rPr lang="en-GB"/>
            <a:t>Toronto: Terminal conceptual design &amp; analysis </a:t>
          </a:r>
        </a:p>
      </dgm:t>
    </dgm:pt>
    <dgm:pt modelId="{6E85E986-935A-3742-9D17-208CC5869B9F}" type="parTrans" cxnId="{BB5B23CC-C7BD-9F41-9378-BC1170E954D0}">
      <dgm:prSet/>
      <dgm:spPr/>
      <dgm:t>
        <a:bodyPr/>
        <a:lstStyle/>
        <a:p>
          <a:endParaRPr lang="en-GB"/>
        </a:p>
      </dgm:t>
    </dgm:pt>
    <dgm:pt modelId="{8771BD75-1054-6A49-80AF-D0C2DAD01898}" type="sibTrans" cxnId="{BB5B23CC-C7BD-9F41-9378-BC1170E954D0}">
      <dgm:prSet/>
      <dgm:spPr/>
      <dgm:t>
        <a:bodyPr/>
        <a:lstStyle/>
        <a:p>
          <a:endParaRPr lang="en-GB"/>
        </a:p>
      </dgm:t>
    </dgm:pt>
    <dgm:pt modelId="{AD0B546E-4CF8-F348-B4C1-3DBA38851031}" type="pres">
      <dgm:prSet presAssocID="{BCA72DEA-A569-604A-B428-C460F1626BF4}" presName="Name0" presStyleCnt="0">
        <dgm:presLayoutVars>
          <dgm:dir/>
          <dgm:resizeHandles val="exact"/>
        </dgm:presLayoutVars>
      </dgm:prSet>
      <dgm:spPr/>
    </dgm:pt>
    <dgm:pt modelId="{A7F0480F-44E4-8345-8E88-9CF820F29A63}" type="pres">
      <dgm:prSet presAssocID="{5D9E7F0F-670F-D643-B378-60D8E201C89F}" presName="compNode" presStyleCnt="0"/>
      <dgm:spPr/>
    </dgm:pt>
    <dgm:pt modelId="{7BE12538-DD64-D64A-83B4-70B009A69D9E}" type="pres">
      <dgm:prSet presAssocID="{5D9E7F0F-670F-D643-B378-60D8E201C89F}" presName="pictRect" presStyleLbl="node1" presStyleIdx="0" presStyleCnt="8" custScaleX="100084" custScaleY="95345" custLinFactNeighborY="96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8E029D-120F-0D40-BC0A-4F112AD5ACF1}" type="pres">
      <dgm:prSet presAssocID="{5D9E7F0F-670F-D643-B378-60D8E201C89F}" presName="textRect" presStyleLbl="revTx" presStyleIdx="0" presStyleCnt="8" custLinFactNeighborX="-820" custLinFactNeighborY="15469">
        <dgm:presLayoutVars>
          <dgm:bulletEnabled val="1"/>
        </dgm:presLayoutVars>
      </dgm:prSet>
      <dgm:spPr/>
    </dgm:pt>
    <dgm:pt modelId="{F092FF0D-E36E-C54E-8E15-E4153A0B7E15}" type="pres">
      <dgm:prSet presAssocID="{4B384168-3505-0344-88AF-BD604EB3A4BE}" presName="sibTrans" presStyleLbl="sibTrans2D1" presStyleIdx="0" presStyleCnt="0"/>
      <dgm:spPr/>
    </dgm:pt>
    <dgm:pt modelId="{B6F6B559-B995-3E4E-80EA-7D851608EA39}" type="pres">
      <dgm:prSet presAssocID="{9D223673-68C7-1147-9EE7-0074058C25C5}" presName="compNode" presStyleCnt="0"/>
      <dgm:spPr/>
    </dgm:pt>
    <dgm:pt modelId="{94DB178F-68D2-7F41-8E27-2D94BA261967}" type="pres">
      <dgm:prSet presAssocID="{9D223673-68C7-1147-9EE7-0074058C25C5}" presName="pictRect" presStyleLbl="node1" presStyleIdx="1" presStyleCnt="8" custScaleY="96086" custLinFactNeighborX="-2120" custLinFactNeighborY="941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4F8EB18A-EEC1-5245-808E-9944B49C8D47}" type="pres">
      <dgm:prSet presAssocID="{9D223673-68C7-1147-9EE7-0074058C25C5}" presName="textRect" presStyleLbl="revTx" presStyleIdx="1" presStyleCnt="8" custLinFactNeighborX="2460" custLinFactNeighborY="24308">
        <dgm:presLayoutVars>
          <dgm:bulletEnabled val="1"/>
        </dgm:presLayoutVars>
      </dgm:prSet>
      <dgm:spPr/>
    </dgm:pt>
    <dgm:pt modelId="{A6380E8F-5B48-6141-9EA4-FFCF22B2D34E}" type="pres">
      <dgm:prSet presAssocID="{DB074093-0BCE-314F-A12B-842E3B485971}" presName="sibTrans" presStyleLbl="sibTrans2D1" presStyleIdx="0" presStyleCnt="0"/>
      <dgm:spPr/>
    </dgm:pt>
    <dgm:pt modelId="{103C4077-C510-1E44-A5D9-5E48B30792AB}" type="pres">
      <dgm:prSet presAssocID="{F1120081-3F59-E843-80D3-A16F061F89D2}" presName="compNode" presStyleCnt="0"/>
      <dgm:spPr/>
    </dgm:pt>
    <dgm:pt modelId="{41486DEC-EAF8-D341-9AC5-15CC5ADF37C1}" type="pres">
      <dgm:prSet presAssocID="{F1120081-3F59-E843-80D3-A16F061F89D2}" presName="pictRect" presStyleLbl="node1" presStyleIdx="2" presStyleCnt="8" custScaleX="106846" custScaleY="102556" custLinFactNeighborX="-3484" custLinFactNeighborY="9563"/>
      <dgm:spPr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A621240-2526-7F46-A07B-22319415C95E}" type="pres">
      <dgm:prSet presAssocID="{F1120081-3F59-E843-80D3-A16F061F89D2}" presName="textRect" presStyleLbl="revTx" presStyleIdx="2" presStyleCnt="8" custLinFactNeighborY="24309">
        <dgm:presLayoutVars>
          <dgm:bulletEnabled val="1"/>
        </dgm:presLayoutVars>
      </dgm:prSet>
      <dgm:spPr/>
    </dgm:pt>
    <dgm:pt modelId="{5BA0C4E4-5839-8747-8092-28D497112EA3}" type="pres">
      <dgm:prSet presAssocID="{5C84072C-E952-1946-A462-75A75E54B3CC}" presName="sibTrans" presStyleLbl="sibTrans2D1" presStyleIdx="0" presStyleCnt="0"/>
      <dgm:spPr/>
    </dgm:pt>
    <dgm:pt modelId="{8AF77858-0542-B34F-BFB7-156FF8A6FE74}" type="pres">
      <dgm:prSet presAssocID="{F5377E79-7D52-704E-892D-61945CC3FDC4}" presName="compNode" presStyleCnt="0"/>
      <dgm:spPr/>
    </dgm:pt>
    <dgm:pt modelId="{D8428F58-8B43-6941-82E8-D8C234598953}" type="pres">
      <dgm:prSet presAssocID="{F5377E79-7D52-704E-892D-61945CC3FDC4}" presName="pictRect" presStyleLbl="node1" presStyleIdx="3" presStyleCnt="8" custLinFactNeighborX="-6559" custLinFactNeighborY="833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84C9C4D-703F-4A4B-A13A-237315EB85C0}" type="pres">
      <dgm:prSet presAssocID="{F5377E79-7D52-704E-892D-61945CC3FDC4}" presName="textRect" presStyleLbl="revTx" presStyleIdx="3" presStyleCnt="8" custLinFactNeighborY="24309">
        <dgm:presLayoutVars>
          <dgm:bulletEnabled val="1"/>
        </dgm:presLayoutVars>
      </dgm:prSet>
      <dgm:spPr/>
    </dgm:pt>
    <dgm:pt modelId="{12D42B1D-6066-FC4E-8A11-FAF5AA12716D}" type="pres">
      <dgm:prSet presAssocID="{675208BF-80DF-5449-9608-1DD358668E1C}" presName="sibTrans" presStyleLbl="sibTrans2D1" presStyleIdx="0" presStyleCnt="0"/>
      <dgm:spPr/>
    </dgm:pt>
    <dgm:pt modelId="{F8DBCEF2-261E-044D-8872-39CD424CC333}" type="pres">
      <dgm:prSet presAssocID="{6F69B244-CBC1-E845-ABE5-13C5363727AF}" presName="compNode" presStyleCnt="0"/>
      <dgm:spPr/>
    </dgm:pt>
    <dgm:pt modelId="{12BB7C27-D47D-9A44-A295-7C8D4A583F3F}" type="pres">
      <dgm:prSet presAssocID="{6F69B244-CBC1-E845-ABE5-13C5363727AF}" presName="pictRect" presStyleLbl="node1" presStyleIdx="4" presStyleCnt="8" custScaleX="100943" custScaleY="96863" custLinFactNeighborX="820" custLinFactNeighborY="357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C19C8460-1369-904D-8C98-E6425822ECBA}" type="pres">
      <dgm:prSet presAssocID="{6F69B244-CBC1-E845-ABE5-13C5363727AF}" presName="textRect" presStyleLbl="revTx" presStyleIdx="4" presStyleCnt="8" custLinFactNeighborY="168">
        <dgm:presLayoutVars>
          <dgm:bulletEnabled val="1"/>
        </dgm:presLayoutVars>
      </dgm:prSet>
      <dgm:spPr/>
    </dgm:pt>
    <dgm:pt modelId="{7F141333-F3FF-0C49-AF42-CC5DE135FF55}" type="pres">
      <dgm:prSet presAssocID="{1179BB20-6B58-D441-8C8B-FDE11AF0EE3C}" presName="sibTrans" presStyleLbl="sibTrans2D1" presStyleIdx="0" presStyleCnt="0"/>
      <dgm:spPr/>
    </dgm:pt>
    <dgm:pt modelId="{8520E68F-EF64-304D-9BB3-64636A33864B}" type="pres">
      <dgm:prSet presAssocID="{8A7CDB06-8C36-A747-8681-564557DA80F9}" presName="compNode" presStyleCnt="0"/>
      <dgm:spPr/>
    </dgm:pt>
    <dgm:pt modelId="{64C1CAC2-F79E-5444-B0C8-6F5C77537C9B}" type="pres">
      <dgm:prSet presAssocID="{8A7CDB06-8C36-A747-8681-564557DA80F9}" presName="pictRect" presStyleLbl="node1" presStyleIdx="5" presStyleCnt="8" custLinFactNeighborX="-1640" custLinFactNeighborY="238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F8893C41-D151-0543-80D8-46C37C7DC835}" type="pres">
      <dgm:prSet presAssocID="{8A7CDB06-8C36-A747-8681-564557DA80F9}" presName="textRect" presStyleLbl="revTx" presStyleIdx="5" presStyleCnt="8">
        <dgm:presLayoutVars>
          <dgm:bulletEnabled val="1"/>
        </dgm:presLayoutVars>
      </dgm:prSet>
      <dgm:spPr/>
    </dgm:pt>
    <dgm:pt modelId="{8C0E8E64-FAB5-9843-8BDA-6AB4E92E403A}" type="pres">
      <dgm:prSet presAssocID="{99660F5D-4192-254C-92A0-50D53095A84D}" presName="sibTrans" presStyleLbl="sibTrans2D1" presStyleIdx="0" presStyleCnt="0"/>
      <dgm:spPr/>
    </dgm:pt>
    <dgm:pt modelId="{3A043659-638E-414B-A0E0-C47C234FDC17}" type="pres">
      <dgm:prSet presAssocID="{60E4B43D-E596-9D4D-9ABA-35621EC928C1}" presName="compNode" presStyleCnt="0"/>
      <dgm:spPr/>
    </dgm:pt>
    <dgm:pt modelId="{7D381305-BC29-4448-8F8A-DA940CBD63A0}" type="pres">
      <dgm:prSet presAssocID="{60E4B43D-E596-9D4D-9ABA-35621EC928C1}" presName="pictRect" presStyleLbl="node1" presStyleIdx="6" presStyleCnt="8" custLinFactNeighborX="-82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8783055-C8CF-D847-B32E-F6990698EE62}" type="pres">
      <dgm:prSet presAssocID="{60E4B43D-E596-9D4D-9ABA-35621EC928C1}" presName="textRect" presStyleLbl="revTx" presStyleIdx="6" presStyleCnt="8">
        <dgm:presLayoutVars>
          <dgm:bulletEnabled val="1"/>
        </dgm:presLayoutVars>
      </dgm:prSet>
      <dgm:spPr/>
    </dgm:pt>
    <dgm:pt modelId="{04E84F93-C2C6-3243-B4DF-9C2BD3B132BC}" type="pres">
      <dgm:prSet presAssocID="{434652E6-376D-F744-BAA6-0783E6502D12}" presName="sibTrans" presStyleLbl="sibTrans2D1" presStyleIdx="0" presStyleCnt="0"/>
      <dgm:spPr/>
    </dgm:pt>
    <dgm:pt modelId="{701EB6D3-D09C-674E-9E72-58DC2A61BF9C}" type="pres">
      <dgm:prSet presAssocID="{99BAF497-42C8-4740-B501-C20C2C45909E}" presName="compNode" presStyleCnt="0"/>
      <dgm:spPr/>
    </dgm:pt>
    <dgm:pt modelId="{3BD76797-B0BB-5741-84BF-5EDE334BD0AB}" type="pres">
      <dgm:prSet presAssocID="{99BAF497-42C8-4740-B501-C20C2C45909E}" presName="pictRect" presStyleLbl="node1" presStyleIdx="7" presStyleCnt="8" custLinFactNeighborX="-1542" custLinFactNeighborY="-12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DABBDCC-7D5E-1B43-A5FB-2AAB8D972D88}" type="pres">
      <dgm:prSet presAssocID="{99BAF497-42C8-4740-B501-C20C2C45909E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D8C0B803-3A78-CA44-A14E-FB58037A91BF}" srcId="{BCA72DEA-A569-604A-B428-C460F1626BF4}" destId="{5D9E7F0F-670F-D643-B378-60D8E201C89F}" srcOrd="0" destOrd="0" parTransId="{AE19BBB5-2D02-D34B-9422-29DD09162397}" sibTransId="{4B384168-3505-0344-88AF-BD604EB3A4BE}"/>
    <dgm:cxn modelId="{EFB46D10-EFF2-5C4E-BD6B-ADCE756658B9}" type="presOf" srcId="{434652E6-376D-F744-BAA6-0783E6502D12}" destId="{04E84F93-C2C6-3243-B4DF-9C2BD3B132BC}" srcOrd="0" destOrd="0" presId="urn:microsoft.com/office/officeart/2005/8/layout/pList1"/>
    <dgm:cxn modelId="{EF6A4E1C-E130-214E-B582-648913DACA67}" srcId="{BCA72DEA-A569-604A-B428-C460F1626BF4}" destId="{6F69B244-CBC1-E845-ABE5-13C5363727AF}" srcOrd="4" destOrd="0" parTransId="{B522F7D1-D2EC-F046-A296-C6E589BFA16C}" sibTransId="{1179BB20-6B58-D441-8C8B-FDE11AF0EE3C}"/>
    <dgm:cxn modelId="{82F0EE22-D448-8849-9D4C-F2C986BDB087}" type="presOf" srcId="{F5377E79-7D52-704E-892D-61945CC3FDC4}" destId="{384C9C4D-703F-4A4B-A13A-237315EB85C0}" srcOrd="0" destOrd="0" presId="urn:microsoft.com/office/officeart/2005/8/layout/pList1"/>
    <dgm:cxn modelId="{2FCB9723-7F15-4946-AF5F-2AAC63BDB0E8}" type="presOf" srcId="{DB074093-0BCE-314F-A12B-842E3B485971}" destId="{A6380E8F-5B48-6141-9EA4-FFCF22B2D34E}" srcOrd="0" destOrd="0" presId="urn:microsoft.com/office/officeart/2005/8/layout/pList1"/>
    <dgm:cxn modelId="{59C35E25-D559-A549-8956-E32DBECA4DD8}" type="presOf" srcId="{675208BF-80DF-5449-9608-1DD358668E1C}" destId="{12D42B1D-6066-FC4E-8A11-FAF5AA12716D}" srcOrd="0" destOrd="0" presId="urn:microsoft.com/office/officeart/2005/8/layout/pList1"/>
    <dgm:cxn modelId="{4438D825-3E9E-8544-AEF8-0A90945A545A}" srcId="{BCA72DEA-A569-604A-B428-C460F1626BF4}" destId="{60E4B43D-E596-9D4D-9ABA-35621EC928C1}" srcOrd="6" destOrd="0" parTransId="{705AABE1-4D22-D144-A430-A94A0D3B1A9C}" sibTransId="{434652E6-376D-F744-BAA6-0783E6502D12}"/>
    <dgm:cxn modelId="{EEEB4B31-2F02-9545-9C02-4BA7F90560CD}" srcId="{BCA72DEA-A569-604A-B428-C460F1626BF4}" destId="{F1120081-3F59-E843-80D3-A16F061F89D2}" srcOrd="2" destOrd="0" parTransId="{AF2CD5C8-4D57-8540-B30C-253AB0FAE68C}" sibTransId="{5C84072C-E952-1946-A462-75A75E54B3CC}"/>
    <dgm:cxn modelId="{AA3AE336-C18F-DF48-B6F0-0647AE221E9D}" type="presOf" srcId="{6F69B244-CBC1-E845-ABE5-13C5363727AF}" destId="{C19C8460-1369-904D-8C98-E6425822ECBA}" srcOrd="0" destOrd="0" presId="urn:microsoft.com/office/officeart/2005/8/layout/pList1"/>
    <dgm:cxn modelId="{786B9165-D0BD-A744-B5AA-07144269FDFE}" type="presOf" srcId="{60E4B43D-E596-9D4D-9ABA-35621EC928C1}" destId="{88783055-C8CF-D847-B32E-F6990698EE62}" srcOrd="0" destOrd="0" presId="urn:microsoft.com/office/officeart/2005/8/layout/pList1"/>
    <dgm:cxn modelId="{6B56096F-192C-CD41-A57B-0715939719B2}" type="presOf" srcId="{99660F5D-4192-254C-92A0-50D53095A84D}" destId="{8C0E8E64-FAB5-9843-8BDA-6AB4E92E403A}" srcOrd="0" destOrd="0" presId="urn:microsoft.com/office/officeart/2005/8/layout/pList1"/>
    <dgm:cxn modelId="{72EB6873-947D-EA43-8588-32DBF9520961}" srcId="{BCA72DEA-A569-604A-B428-C460F1626BF4}" destId="{9D223673-68C7-1147-9EE7-0074058C25C5}" srcOrd="1" destOrd="0" parTransId="{7D982009-15D7-C846-A2E1-5DA09BD60E4F}" sibTransId="{DB074093-0BCE-314F-A12B-842E3B485971}"/>
    <dgm:cxn modelId="{47B6677D-8B0D-9C4F-B503-C5F518549302}" type="presOf" srcId="{BCA72DEA-A569-604A-B428-C460F1626BF4}" destId="{AD0B546E-4CF8-F348-B4C1-3DBA38851031}" srcOrd="0" destOrd="0" presId="urn:microsoft.com/office/officeart/2005/8/layout/pList1"/>
    <dgm:cxn modelId="{E9619C85-02C5-0348-9513-DB80AC9FB3DA}" type="presOf" srcId="{4B384168-3505-0344-88AF-BD604EB3A4BE}" destId="{F092FF0D-E36E-C54E-8E15-E4153A0B7E15}" srcOrd="0" destOrd="0" presId="urn:microsoft.com/office/officeart/2005/8/layout/pList1"/>
    <dgm:cxn modelId="{6DBCC989-9207-EB49-B95C-099DAD2AE6B9}" type="presOf" srcId="{8A7CDB06-8C36-A747-8681-564557DA80F9}" destId="{F8893C41-D151-0543-80D8-46C37C7DC835}" srcOrd="0" destOrd="0" presId="urn:microsoft.com/office/officeart/2005/8/layout/pList1"/>
    <dgm:cxn modelId="{A45C8B90-DD0A-2C4C-966A-23E69D539CD5}" srcId="{BCA72DEA-A569-604A-B428-C460F1626BF4}" destId="{F5377E79-7D52-704E-892D-61945CC3FDC4}" srcOrd="3" destOrd="0" parTransId="{70059891-AACB-0B44-AAB0-3D2E051D8E80}" sibTransId="{675208BF-80DF-5449-9608-1DD358668E1C}"/>
    <dgm:cxn modelId="{B58BFA95-6B14-2545-B090-9CBEF4F481FE}" type="presOf" srcId="{F1120081-3F59-E843-80D3-A16F061F89D2}" destId="{0A621240-2526-7F46-A07B-22319415C95E}" srcOrd="0" destOrd="0" presId="urn:microsoft.com/office/officeart/2005/8/layout/pList1"/>
    <dgm:cxn modelId="{2F8CBE98-3713-4B43-9CBC-3A4D8F3B7372}" srcId="{BCA72DEA-A569-604A-B428-C460F1626BF4}" destId="{8A7CDB06-8C36-A747-8681-564557DA80F9}" srcOrd="5" destOrd="0" parTransId="{ADC2C62D-41BF-214F-A837-0EA82851DCE0}" sibTransId="{99660F5D-4192-254C-92A0-50D53095A84D}"/>
    <dgm:cxn modelId="{EE6EB7A4-E173-934D-B139-10C2FB91988D}" type="presOf" srcId="{99BAF497-42C8-4740-B501-C20C2C45909E}" destId="{9DABBDCC-7D5E-1B43-A5FB-2AAB8D972D88}" srcOrd="0" destOrd="0" presId="urn:microsoft.com/office/officeart/2005/8/layout/pList1"/>
    <dgm:cxn modelId="{57BFB6AB-6554-6745-B3BB-192401A8DE8A}" type="presOf" srcId="{9D223673-68C7-1147-9EE7-0074058C25C5}" destId="{4F8EB18A-EEC1-5245-808E-9944B49C8D47}" srcOrd="0" destOrd="0" presId="urn:microsoft.com/office/officeart/2005/8/layout/pList1"/>
    <dgm:cxn modelId="{BB5B23CC-C7BD-9F41-9378-BC1170E954D0}" srcId="{BCA72DEA-A569-604A-B428-C460F1626BF4}" destId="{99BAF497-42C8-4740-B501-C20C2C45909E}" srcOrd="7" destOrd="0" parTransId="{6E85E986-935A-3742-9D17-208CC5869B9F}" sibTransId="{8771BD75-1054-6A49-80AF-D0C2DAD01898}"/>
    <dgm:cxn modelId="{15AC94F4-612C-2F4D-A1B3-0245AE772247}" type="presOf" srcId="{1179BB20-6B58-D441-8C8B-FDE11AF0EE3C}" destId="{7F141333-F3FF-0C49-AF42-CC5DE135FF55}" srcOrd="0" destOrd="0" presId="urn:microsoft.com/office/officeart/2005/8/layout/pList1"/>
    <dgm:cxn modelId="{760CA3F4-7B60-9842-BF3A-57106C1DC8F8}" type="presOf" srcId="{5D9E7F0F-670F-D643-B378-60D8E201C89F}" destId="{CC8E029D-120F-0D40-BC0A-4F112AD5ACF1}" srcOrd="0" destOrd="0" presId="urn:microsoft.com/office/officeart/2005/8/layout/pList1"/>
    <dgm:cxn modelId="{41BDF8FC-2133-5848-8C9F-91CCF55D807D}" type="presOf" srcId="{5C84072C-E952-1946-A462-75A75E54B3CC}" destId="{5BA0C4E4-5839-8747-8092-28D497112EA3}" srcOrd="0" destOrd="0" presId="urn:microsoft.com/office/officeart/2005/8/layout/pList1"/>
    <dgm:cxn modelId="{10BF599C-2E6C-8C47-B814-63EE9C19FFD2}" type="presParOf" srcId="{AD0B546E-4CF8-F348-B4C1-3DBA38851031}" destId="{A7F0480F-44E4-8345-8E88-9CF820F29A63}" srcOrd="0" destOrd="0" presId="urn:microsoft.com/office/officeart/2005/8/layout/pList1"/>
    <dgm:cxn modelId="{4AB82CB7-DD4C-CC4D-A050-99328C018B40}" type="presParOf" srcId="{A7F0480F-44E4-8345-8E88-9CF820F29A63}" destId="{7BE12538-DD64-D64A-83B4-70B009A69D9E}" srcOrd="0" destOrd="0" presId="urn:microsoft.com/office/officeart/2005/8/layout/pList1"/>
    <dgm:cxn modelId="{FAFA9C90-8508-BC40-B59D-3415652DF7C2}" type="presParOf" srcId="{A7F0480F-44E4-8345-8E88-9CF820F29A63}" destId="{CC8E029D-120F-0D40-BC0A-4F112AD5ACF1}" srcOrd="1" destOrd="0" presId="urn:microsoft.com/office/officeart/2005/8/layout/pList1"/>
    <dgm:cxn modelId="{AED6F398-79AF-1E48-9E21-5AE367295C96}" type="presParOf" srcId="{AD0B546E-4CF8-F348-B4C1-3DBA38851031}" destId="{F092FF0D-E36E-C54E-8E15-E4153A0B7E15}" srcOrd="1" destOrd="0" presId="urn:microsoft.com/office/officeart/2005/8/layout/pList1"/>
    <dgm:cxn modelId="{721108CD-F9BF-4844-A84E-E2FEAF9D6856}" type="presParOf" srcId="{AD0B546E-4CF8-F348-B4C1-3DBA38851031}" destId="{B6F6B559-B995-3E4E-80EA-7D851608EA39}" srcOrd="2" destOrd="0" presId="urn:microsoft.com/office/officeart/2005/8/layout/pList1"/>
    <dgm:cxn modelId="{6D56F3AB-E60A-CE49-9FB3-98A737320BB4}" type="presParOf" srcId="{B6F6B559-B995-3E4E-80EA-7D851608EA39}" destId="{94DB178F-68D2-7F41-8E27-2D94BA261967}" srcOrd="0" destOrd="0" presId="urn:microsoft.com/office/officeart/2005/8/layout/pList1"/>
    <dgm:cxn modelId="{B3998CF3-4DBD-BA4E-B22B-DEFFDC15A4D2}" type="presParOf" srcId="{B6F6B559-B995-3E4E-80EA-7D851608EA39}" destId="{4F8EB18A-EEC1-5245-808E-9944B49C8D47}" srcOrd="1" destOrd="0" presId="urn:microsoft.com/office/officeart/2005/8/layout/pList1"/>
    <dgm:cxn modelId="{DAB5BCA2-48FC-BB40-940D-51C2C50B25EF}" type="presParOf" srcId="{AD0B546E-4CF8-F348-B4C1-3DBA38851031}" destId="{A6380E8F-5B48-6141-9EA4-FFCF22B2D34E}" srcOrd="3" destOrd="0" presId="urn:microsoft.com/office/officeart/2005/8/layout/pList1"/>
    <dgm:cxn modelId="{2FF7FDE7-D7D8-DF43-8C76-B5AB02E908FB}" type="presParOf" srcId="{AD0B546E-4CF8-F348-B4C1-3DBA38851031}" destId="{103C4077-C510-1E44-A5D9-5E48B30792AB}" srcOrd="4" destOrd="0" presId="urn:microsoft.com/office/officeart/2005/8/layout/pList1"/>
    <dgm:cxn modelId="{872EE846-1ECB-A04B-B106-90BCC443B7B4}" type="presParOf" srcId="{103C4077-C510-1E44-A5D9-5E48B30792AB}" destId="{41486DEC-EAF8-D341-9AC5-15CC5ADF37C1}" srcOrd="0" destOrd="0" presId="urn:microsoft.com/office/officeart/2005/8/layout/pList1"/>
    <dgm:cxn modelId="{62EC7B01-9D7A-9443-BC67-74079713CA7E}" type="presParOf" srcId="{103C4077-C510-1E44-A5D9-5E48B30792AB}" destId="{0A621240-2526-7F46-A07B-22319415C95E}" srcOrd="1" destOrd="0" presId="urn:microsoft.com/office/officeart/2005/8/layout/pList1"/>
    <dgm:cxn modelId="{09116769-7B7B-5E4C-8E25-9E0A84E021CF}" type="presParOf" srcId="{AD0B546E-4CF8-F348-B4C1-3DBA38851031}" destId="{5BA0C4E4-5839-8747-8092-28D497112EA3}" srcOrd="5" destOrd="0" presId="urn:microsoft.com/office/officeart/2005/8/layout/pList1"/>
    <dgm:cxn modelId="{D6C0165A-AE8E-2042-AA77-6AF4842204F1}" type="presParOf" srcId="{AD0B546E-4CF8-F348-B4C1-3DBA38851031}" destId="{8AF77858-0542-B34F-BFB7-156FF8A6FE74}" srcOrd="6" destOrd="0" presId="urn:microsoft.com/office/officeart/2005/8/layout/pList1"/>
    <dgm:cxn modelId="{75C1C1CA-F479-4546-A508-AEF9FE05B401}" type="presParOf" srcId="{8AF77858-0542-B34F-BFB7-156FF8A6FE74}" destId="{D8428F58-8B43-6941-82E8-D8C234598953}" srcOrd="0" destOrd="0" presId="urn:microsoft.com/office/officeart/2005/8/layout/pList1"/>
    <dgm:cxn modelId="{DE51B225-7BAE-E340-892C-E5C43F83F458}" type="presParOf" srcId="{8AF77858-0542-B34F-BFB7-156FF8A6FE74}" destId="{384C9C4D-703F-4A4B-A13A-237315EB85C0}" srcOrd="1" destOrd="0" presId="urn:microsoft.com/office/officeart/2005/8/layout/pList1"/>
    <dgm:cxn modelId="{0268B37A-4F92-CD4C-8FB5-4620FF2EFAE5}" type="presParOf" srcId="{AD0B546E-4CF8-F348-B4C1-3DBA38851031}" destId="{12D42B1D-6066-FC4E-8A11-FAF5AA12716D}" srcOrd="7" destOrd="0" presId="urn:microsoft.com/office/officeart/2005/8/layout/pList1"/>
    <dgm:cxn modelId="{AE79409E-C067-3248-8349-EE4ADD80899B}" type="presParOf" srcId="{AD0B546E-4CF8-F348-B4C1-3DBA38851031}" destId="{F8DBCEF2-261E-044D-8872-39CD424CC333}" srcOrd="8" destOrd="0" presId="urn:microsoft.com/office/officeart/2005/8/layout/pList1"/>
    <dgm:cxn modelId="{2394ED6A-850F-D148-B87A-037C64652562}" type="presParOf" srcId="{F8DBCEF2-261E-044D-8872-39CD424CC333}" destId="{12BB7C27-D47D-9A44-A295-7C8D4A583F3F}" srcOrd="0" destOrd="0" presId="urn:microsoft.com/office/officeart/2005/8/layout/pList1"/>
    <dgm:cxn modelId="{AAC326B1-8B59-4A40-B0B3-27DDF3991823}" type="presParOf" srcId="{F8DBCEF2-261E-044D-8872-39CD424CC333}" destId="{C19C8460-1369-904D-8C98-E6425822ECBA}" srcOrd="1" destOrd="0" presId="urn:microsoft.com/office/officeart/2005/8/layout/pList1"/>
    <dgm:cxn modelId="{3EF46633-7F4D-4C47-A017-DDE2D1882D6C}" type="presParOf" srcId="{AD0B546E-4CF8-F348-B4C1-3DBA38851031}" destId="{7F141333-F3FF-0C49-AF42-CC5DE135FF55}" srcOrd="9" destOrd="0" presId="urn:microsoft.com/office/officeart/2005/8/layout/pList1"/>
    <dgm:cxn modelId="{49F2C58C-7713-5341-8F22-13F772CB69D6}" type="presParOf" srcId="{AD0B546E-4CF8-F348-B4C1-3DBA38851031}" destId="{8520E68F-EF64-304D-9BB3-64636A33864B}" srcOrd="10" destOrd="0" presId="urn:microsoft.com/office/officeart/2005/8/layout/pList1"/>
    <dgm:cxn modelId="{FEC03119-05F2-7B42-B2C2-36C87329B0C2}" type="presParOf" srcId="{8520E68F-EF64-304D-9BB3-64636A33864B}" destId="{64C1CAC2-F79E-5444-B0C8-6F5C77537C9B}" srcOrd="0" destOrd="0" presId="urn:microsoft.com/office/officeart/2005/8/layout/pList1"/>
    <dgm:cxn modelId="{94B4BF7D-291C-D04A-824F-339134B2D2AA}" type="presParOf" srcId="{8520E68F-EF64-304D-9BB3-64636A33864B}" destId="{F8893C41-D151-0543-80D8-46C37C7DC835}" srcOrd="1" destOrd="0" presId="urn:microsoft.com/office/officeart/2005/8/layout/pList1"/>
    <dgm:cxn modelId="{2AD25F4F-626A-EF4F-8BE6-B0CFB0E9328C}" type="presParOf" srcId="{AD0B546E-4CF8-F348-B4C1-3DBA38851031}" destId="{8C0E8E64-FAB5-9843-8BDA-6AB4E92E403A}" srcOrd="11" destOrd="0" presId="urn:microsoft.com/office/officeart/2005/8/layout/pList1"/>
    <dgm:cxn modelId="{EC4DAD99-A528-CA4C-8902-6BFD38B566C3}" type="presParOf" srcId="{AD0B546E-4CF8-F348-B4C1-3DBA38851031}" destId="{3A043659-638E-414B-A0E0-C47C234FDC17}" srcOrd="12" destOrd="0" presId="urn:microsoft.com/office/officeart/2005/8/layout/pList1"/>
    <dgm:cxn modelId="{610ABC8E-8033-9E48-A086-2027A1B90A27}" type="presParOf" srcId="{3A043659-638E-414B-A0E0-C47C234FDC17}" destId="{7D381305-BC29-4448-8F8A-DA940CBD63A0}" srcOrd="0" destOrd="0" presId="urn:microsoft.com/office/officeart/2005/8/layout/pList1"/>
    <dgm:cxn modelId="{B2FDB69E-24E0-9547-8129-A62E457F85C7}" type="presParOf" srcId="{3A043659-638E-414B-A0E0-C47C234FDC17}" destId="{88783055-C8CF-D847-B32E-F6990698EE62}" srcOrd="1" destOrd="0" presId="urn:microsoft.com/office/officeart/2005/8/layout/pList1"/>
    <dgm:cxn modelId="{00417BA0-46E2-B74D-A122-EA7C6C0E7D7A}" type="presParOf" srcId="{AD0B546E-4CF8-F348-B4C1-3DBA38851031}" destId="{04E84F93-C2C6-3243-B4DF-9C2BD3B132BC}" srcOrd="13" destOrd="0" presId="urn:microsoft.com/office/officeart/2005/8/layout/pList1"/>
    <dgm:cxn modelId="{4DF311D0-6E9E-F543-9F10-AE71F4BC3298}" type="presParOf" srcId="{AD0B546E-4CF8-F348-B4C1-3DBA38851031}" destId="{701EB6D3-D09C-674E-9E72-58DC2A61BF9C}" srcOrd="14" destOrd="0" presId="urn:microsoft.com/office/officeart/2005/8/layout/pList1"/>
    <dgm:cxn modelId="{73734F77-EB7D-8D4F-AD25-3CEEDF5FBE4C}" type="presParOf" srcId="{701EB6D3-D09C-674E-9E72-58DC2A61BF9C}" destId="{3BD76797-B0BB-5741-84BF-5EDE334BD0AB}" srcOrd="0" destOrd="0" presId="urn:microsoft.com/office/officeart/2005/8/layout/pList1"/>
    <dgm:cxn modelId="{8F58FFDC-12CC-2741-8FE8-BD9976F5EC18}" type="presParOf" srcId="{701EB6D3-D09C-674E-9E72-58DC2A61BF9C}" destId="{9DABBDCC-7D5E-1B43-A5FB-2AAB8D972D8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B6AC42-C258-BB43-AFE2-2A82AD7986A8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183F69-1533-F54E-9DDF-0A5B03098833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xfrm>
          <a:off x="2338290" y="2366227"/>
          <a:ext cx="1658963" cy="1307943"/>
        </a:xfrm>
        <a:prstGeom prst="ellipse">
          <a:avLst/>
        </a:prstGeom>
        <a:gradFill rotWithShape="1">
          <a:gsLst>
            <a:gs pos="0">
              <a:srgbClr val="C0504D">
                <a:shade val="51000"/>
                <a:satMod val="130000"/>
              </a:srgbClr>
            </a:gs>
            <a:gs pos="80000">
              <a:srgbClr val="C0504D">
                <a:shade val="93000"/>
                <a:satMod val="130000"/>
              </a:srgbClr>
            </a:gs>
            <a:gs pos="100000">
              <a:srgbClr val="C0504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Project Management </a:t>
          </a:r>
        </a:p>
      </dgm:t>
    </dgm:pt>
    <dgm:pt modelId="{184BB86C-D7A3-664F-8698-C885C32D4A76}" type="parTrans" cxnId="{C9DB0D87-3A6A-3F48-9BA2-3279C9851D3F}">
      <dgm:prSet/>
      <dgm:spPr/>
      <dgm:t>
        <a:bodyPr/>
        <a:lstStyle/>
        <a:p>
          <a:endParaRPr lang="en-US"/>
        </a:p>
      </dgm:t>
    </dgm:pt>
    <dgm:pt modelId="{846818F6-9A87-BC48-AFC7-F9AF58BD174B}" type="sibTrans" cxnId="{C9DB0D87-3A6A-3F48-9BA2-3279C9851D3F}">
      <dgm:prSet/>
      <dgm:spPr/>
      <dgm:t>
        <a:bodyPr/>
        <a:lstStyle/>
        <a:p>
          <a:endParaRPr lang="en-US"/>
        </a:p>
      </dgm:t>
    </dgm:pt>
    <dgm:pt modelId="{A552BD02-C312-F44A-BB02-4EC6D48A1DED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625" y="2508959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Realistic Milestones</a:t>
          </a:r>
        </a:p>
      </dgm:t>
    </dgm:pt>
    <dgm:pt modelId="{B4BF9F39-FB3D-9942-8A6B-7BDC0B2B43B5}" type="parTrans" cxnId="{8E4B5E0F-BF95-134A-8A7A-E009C5B40AAF}">
      <dgm:prSet/>
      <dgm:spPr>
        <a:xfrm rot="10862103">
          <a:off x="581127" y="2752067"/>
          <a:ext cx="1660868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17F680A3-5EC5-2E41-B56B-536EB2CA7096}" type="sibTrans" cxnId="{8E4B5E0F-BF95-134A-8A7A-E009C5B40AAF}">
      <dgm:prSet/>
      <dgm:spPr/>
      <dgm:t>
        <a:bodyPr/>
        <a:lstStyle/>
        <a:p>
          <a:endParaRPr lang="en-US"/>
        </a:p>
      </dgm:t>
    </dgm:pt>
    <dgm:pt modelId="{35E9B756-B713-9B4D-BDB1-34E994511E4C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480963" y="1030631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Clear Reporting Structure </a:t>
          </a:r>
        </a:p>
      </dgm:t>
    </dgm:pt>
    <dgm:pt modelId="{E88B6B91-F936-B941-BBB2-9B37941C999B}" type="parTrans" cxnId="{97EE2927-9B07-7241-BE04-A771391A7625}">
      <dgm:prSet/>
      <dgm:spPr>
        <a:xfrm rot="12954475">
          <a:off x="895834" y="1770312"/>
          <a:ext cx="1744542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4B0EB1DC-D97F-D04F-BD27-04B804B57260}" type="sibTrans" cxnId="{97EE2927-9B07-7241-BE04-A771391A7625}">
      <dgm:prSet/>
      <dgm:spPr/>
      <dgm:t>
        <a:bodyPr/>
        <a:lstStyle/>
        <a:p>
          <a:endParaRPr lang="en-US"/>
        </a:p>
      </dgm:t>
    </dgm:pt>
    <dgm:pt modelId="{B8D2DF07-8487-224C-8996-5A4B98A7786B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3292909" y="116975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Scheduling &amp; Budget Control</a:t>
          </a:r>
        </a:p>
      </dgm:t>
    </dgm:pt>
    <dgm:pt modelId="{01AC3DA6-659E-0D41-AA61-ED7CF2B651DE}" type="parTrans" cxnId="{A4E88AC8-05D2-414B-B34C-EB4C4A5FEB05}">
      <dgm:prSet/>
      <dgm:spPr>
        <a:xfrm rot="17168440">
          <a:off x="2741297" y="1196116"/>
          <a:ext cx="1771912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C5D44587-5E5B-0F4E-823C-15923AD99889}" type="sibTrans" cxnId="{A4E88AC8-05D2-414B-B34C-EB4C4A5FEB05}">
      <dgm:prSet/>
      <dgm:spPr/>
      <dgm:t>
        <a:bodyPr/>
        <a:lstStyle/>
        <a:p>
          <a:endParaRPr lang="en-US"/>
        </a:p>
      </dgm:t>
    </dgm:pt>
    <dgm:pt modelId="{4A571736-21B3-F645-8623-FF2208D599D1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4550450" y="1030631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Change Order &amp; Crises Mgmt.</a:t>
          </a:r>
        </a:p>
      </dgm:t>
    </dgm:pt>
    <dgm:pt modelId="{B6921FC5-0716-5547-960D-17FB4F23902C}" type="parTrans" cxnId="{8CCF4194-2977-064A-BA65-FBCD72B3A6E6}">
      <dgm:prSet/>
      <dgm:spPr>
        <a:xfrm rot="19329646">
          <a:off x="3661476" y="1762462"/>
          <a:ext cx="1642267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306912AF-F4AC-8246-B849-E93EC17EC530}" type="sibTrans" cxnId="{8CCF4194-2977-064A-BA65-FBCD72B3A6E6}">
      <dgm:prSet/>
      <dgm:spPr/>
      <dgm:t>
        <a:bodyPr/>
        <a:lstStyle/>
        <a:p>
          <a:endParaRPr lang="en-US"/>
        </a:p>
      </dgm:t>
    </dgm:pt>
    <dgm:pt modelId="{C7D8B426-5176-9547-96FE-7136F7B0ED38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5030788" y="2508959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Communication</a:t>
          </a:r>
        </a:p>
      </dgm:t>
    </dgm:pt>
    <dgm:pt modelId="{1523F3A6-30BF-C24A-A499-B44FCF5D404A}" type="parTrans" cxnId="{1FF34333-F565-8E49-9687-EECE62E154D7}">
      <dgm:prSet/>
      <dgm:spPr>
        <a:xfrm rot="21534268">
          <a:off x="4085663" y="2751654"/>
          <a:ext cx="1525901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3B9C0E3B-72ED-5E47-823E-978666033E53}" type="sibTrans" cxnId="{1FF34333-F565-8E49-9687-EECE62E154D7}">
      <dgm:prSet/>
      <dgm:spPr/>
      <dgm:t>
        <a:bodyPr/>
        <a:lstStyle/>
        <a:p>
          <a:endParaRPr lang="en-US"/>
        </a:p>
      </dgm:t>
    </dgm:pt>
    <dgm:pt modelId="{97B442D4-C220-FE49-91DE-228DBCC90E0B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1738504" y="116975"/>
          <a:ext cx="1161274" cy="929019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Acceptance Procedures</a:t>
          </a:r>
        </a:p>
      </dgm:t>
    </dgm:pt>
    <dgm:pt modelId="{72E4F1A2-B73C-164B-917F-B9EA6311503E}" type="parTrans" cxnId="{50FB470C-F0EC-7B48-88B0-0CE916E74501}">
      <dgm:prSet/>
      <dgm:spPr>
        <a:xfrm rot="15048778">
          <a:off x="1711874" y="1199385"/>
          <a:ext cx="1809099" cy="472804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GB" noProof="0" dirty="0"/>
        </a:p>
      </dgm:t>
    </dgm:pt>
    <dgm:pt modelId="{6153D4E8-6201-9143-8C9F-4A62E65EC007}" type="sibTrans" cxnId="{50FB470C-F0EC-7B48-88B0-0CE916E74501}">
      <dgm:prSet/>
      <dgm:spPr/>
      <dgm:t>
        <a:bodyPr/>
        <a:lstStyle/>
        <a:p>
          <a:endParaRPr lang="en-US"/>
        </a:p>
      </dgm:t>
    </dgm:pt>
    <dgm:pt modelId="{74550421-CD20-2D47-983D-18A2931EFB35}" type="pres">
      <dgm:prSet presAssocID="{ADB6AC42-C258-BB43-AFE2-2A82AD7986A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CA1DF6-76BC-FF42-8206-A2E7FC6F4333}" type="pres">
      <dgm:prSet presAssocID="{83183F69-1533-F54E-9DDF-0A5B03098833}" presName="centerShape" presStyleLbl="node0" presStyleIdx="0" presStyleCnt="1" custScaleY="78841" custLinFactNeighborX="1420" custLinFactNeighborY="929"/>
      <dgm:spPr/>
    </dgm:pt>
    <dgm:pt modelId="{F17484EA-9B50-BD42-9D4A-1895B2F1B88A}" type="pres">
      <dgm:prSet presAssocID="{B4BF9F39-FB3D-9942-8A6B-7BDC0B2B43B5}" presName="parTrans" presStyleLbl="bgSibTrans2D1" presStyleIdx="0" presStyleCnt="6"/>
      <dgm:spPr/>
    </dgm:pt>
    <dgm:pt modelId="{851D44A1-6229-B647-96FE-61D142E75E9B}" type="pres">
      <dgm:prSet presAssocID="{A552BD02-C312-F44A-BB02-4EC6D48A1DED}" presName="node" presStyleLbl="node1" presStyleIdx="0" presStyleCnt="6">
        <dgm:presLayoutVars>
          <dgm:bulletEnabled val="1"/>
        </dgm:presLayoutVars>
      </dgm:prSet>
      <dgm:spPr/>
    </dgm:pt>
    <dgm:pt modelId="{AC47CD94-5A25-184B-BABE-86F5400ED725}" type="pres">
      <dgm:prSet presAssocID="{E88B6B91-F936-B941-BBB2-9B37941C999B}" presName="parTrans" presStyleLbl="bgSibTrans2D1" presStyleIdx="1" presStyleCnt="6"/>
      <dgm:spPr/>
    </dgm:pt>
    <dgm:pt modelId="{6D5FD986-0B8E-654A-A4CF-D7293FCC9AA3}" type="pres">
      <dgm:prSet presAssocID="{35E9B756-B713-9B4D-BDB1-34E994511E4C}" presName="node" presStyleLbl="node1" presStyleIdx="1" presStyleCnt="6">
        <dgm:presLayoutVars>
          <dgm:bulletEnabled val="1"/>
        </dgm:presLayoutVars>
      </dgm:prSet>
      <dgm:spPr/>
    </dgm:pt>
    <dgm:pt modelId="{CB450E08-E75D-3D44-8799-AC1BD2B0BD75}" type="pres">
      <dgm:prSet presAssocID="{72E4F1A2-B73C-164B-917F-B9EA6311503E}" presName="parTrans" presStyleLbl="bgSibTrans2D1" presStyleIdx="2" presStyleCnt="6"/>
      <dgm:spPr/>
    </dgm:pt>
    <dgm:pt modelId="{17EC4064-7CEB-3947-98A9-E745DCD9BC1D}" type="pres">
      <dgm:prSet presAssocID="{97B442D4-C220-FE49-91DE-228DBCC90E0B}" presName="node" presStyleLbl="node1" presStyleIdx="2" presStyleCnt="6">
        <dgm:presLayoutVars>
          <dgm:bulletEnabled val="1"/>
        </dgm:presLayoutVars>
      </dgm:prSet>
      <dgm:spPr/>
    </dgm:pt>
    <dgm:pt modelId="{4FA13941-3134-6E4B-932E-A4E939AD8BDB}" type="pres">
      <dgm:prSet presAssocID="{01AC3DA6-659E-0D41-AA61-ED7CF2B651DE}" presName="parTrans" presStyleLbl="bgSibTrans2D1" presStyleIdx="3" presStyleCnt="6"/>
      <dgm:spPr/>
    </dgm:pt>
    <dgm:pt modelId="{CED2D9C7-8C34-554A-B734-BA5CACEE2E57}" type="pres">
      <dgm:prSet presAssocID="{B8D2DF07-8487-224C-8996-5A4B98A7786B}" presName="node" presStyleLbl="node1" presStyleIdx="3" presStyleCnt="6">
        <dgm:presLayoutVars>
          <dgm:bulletEnabled val="1"/>
        </dgm:presLayoutVars>
      </dgm:prSet>
      <dgm:spPr/>
    </dgm:pt>
    <dgm:pt modelId="{0770F257-F3A6-5F40-82A7-4A66AD1C44B4}" type="pres">
      <dgm:prSet presAssocID="{B6921FC5-0716-5547-960D-17FB4F23902C}" presName="parTrans" presStyleLbl="bgSibTrans2D1" presStyleIdx="4" presStyleCnt="6"/>
      <dgm:spPr/>
    </dgm:pt>
    <dgm:pt modelId="{B5CFC0D0-F9B1-F147-A6BB-5AE10CAFE69C}" type="pres">
      <dgm:prSet presAssocID="{4A571736-21B3-F645-8623-FF2208D599D1}" presName="node" presStyleLbl="node1" presStyleIdx="4" presStyleCnt="6">
        <dgm:presLayoutVars>
          <dgm:bulletEnabled val="1"/>
        </dgm:presLayoutVars>
      </dgm:prSet>
      <dgm:spPr/>
    </dgm:pt>
    <dgm:pt modelId="{4C8B0FBE-F5A9-4747-8C20-76C60ECBF0BE}" type="pres">
      <dgm:prSet presAssocID="{1523F3A6-30BF-C24A-A499-B44FCF5D404A}" presName="parTrans" presStyleLbl="bgSibTrans2D1" presStyleIdx="5" presStyleCnt="6"/>
      <dgm:spPr/>
    </dgm:pt>
    <dgm:pt modelId="{D4793168-1D00-F146-96A2-451B0A643AAA}" type="pres">
      <dgm:prSet presAssocID="{C7D8B426-5176-9547-96FE-7136F7B0ED38}" presName="node" presStyleLbl="node1" presStyleIdx="5" presStyleCnt="6">
        <dgm:presLayoutVars>
          <dgm:bulletEnabled val="1"/>
        </dgm:presLayoutVars>
      </dgm:prSet>
      <dgm:spPr/>
    </dgm:pt>
  </dgm:ptLst>
  <dgm:cxnLst>
    <dgm:cxn modelId="{50FB470C-F0EC-7B48-88B0-0CE916E74501}" srcId="{83183F69-1533-F54E-9DDF-0A5B03098833}" destId="{97B442D4-C220-FE49-91DE-228DBCC90E0B}" srcOrd="2" destOrd="0" parTransId="{72E4F1A2-B73C-164B-917F-B9EA6311503E}" sibTransId="{6153D4E8-6201-9143-8C9F-4A62E65EC007}"/>
    <dgm:cxn modelId="{8E4B5E0F-BF95-134A-8A7A-E009C5B40AAF}" srcId="{83183F69-1533-F54E-9DDF-0A5B03098833}" destId="{A552BD02-C312-F44A-BB02-4EC6D48A1DED}" srcOrd="0" destOrd="0" parTransId="{B4BF9F39-FB3D-9942-8A6B-7BDC0B2B43B5}" sibTransId="{17F680A3-5EC5-2E41-B56B-536EB2CA7096}"/>
    <dgm:cxn modelId="{FB547F22-10CE-7A4D-A89C-686707BC7240}" type="presOf" srcId="{B4BF9F39-FB3D-9942-8A6B-7BDC0B2B43B5}" destId="{F17484EA-9B50-BD42-9D4A-1895B2F1B88A}" srcOrd="0" destOrd="0" presId="urn:microsoft.com/office/officeart/2005/8/layout/radial4"/>
    <dgm:cxn modelId="{97EE2927-9B07-7241-BE04-A771391A7625}" srcId="{83183F69-1533-F54E-9DDF-0A5B03098833}" destId="{35E9B756-B713-9B4D-BDB1-34E994511E4C}" srcOrd="1" destOrd="0" parTransId="{E88B6B91-F936-B941-BBB2-9B37941C999B}" sibTransId="{4B0EB1DC-D97F-D04F-BD27-04B804B57260}"/>
    <dgm:cxn modelId="{02DC2E2D-C40D-9D4C-8224-933188190249}" type="presOf" srcId="{A552BD02-C312-F44A-BB02-4EC6D48A1DED}" destId="{851D44A1-6229-B647-96FE-61D142E75E9B}" srcOrd="0" destOrd="0" presId="urn:microsoft.com/office/officeart/2005/8/layout/radial4"/>
    <dgm:cxn modelId="{CE2C602E-A1F2-2842-AEE4-A9C1801AD406}" type="presOf" srcId="{01AC3DA6-659E-0D41-AA61-ED7CF2B651DE}" destId="{4FA13941-3134-6E4B-932E-A4E939AD8BDB}" srcOrd="0" destOrd="0" presId="urn:microsoft.com/office/officeart/2005/8/layout/radial4"/>
    <dgm:cxn modelId="{1FF34333-F565-8E49-9687-EECE62E154D7}" srcId="{83183F69-1533-F54E-9DDF-0A5B03098833}" destId="{C7D8B426-5176-9547-96FE-7136F7B0ED38}" srcOrd="5" destOrd="0" parTransId="{1523F3A6-30BF-C24A-A499-B44FCF5D404A}" sibTransId="{3B9C0E3B-72ED-5E47-823E-978666033E53}"/>
    <dgm:cxn modelId="{F61FFF38-ED81-3940-A288-3085B6539598}" type="presOf" srcId="{97B442D4-C220-FE49-91DE-228DBCC90E0B}" destId="{17EC4064-7CEB-3947-98A9-E745DCD9BC1D}" srcOrd="0" destOrd="0" presId="urn:microsoft.com/office/officeart/2005/8/layout/radial4"/>
    <dgm:cxn modelId="{A9D75A3F-1D16-3147-8B9B-DFF763DE5CA6}" type="presOf" srcId="{83183F69-1533-F54E-9DDF-0A5B03098833}" destId="{ACCA1DF6-76BC-FF42-8206-A2E7FC6F4333}" srcOrd="0" destOrd="0" presId="urn:microsoft.com/office/officeart/2005/8/layout/radial4"/>
    <dgm:cxn modelId="{288FDD49-E2FC-8748-A883-D4267CC0F3F4}" type="presOf" srcId="{B8D2DF07-8487-224C-8996-5A4B98A7786B}" destId="{CED2D9C7-8C34-554A-B734-BA5CACEE2E57}" srcOrd="0" destOrd="0" presId="urn:microsoft.com/office/officeart/2005/8/layout/radial4"/>
    <dgm:cxn modelId="{DEC4764C-7719-9C4E-83D3-2A6750C301D8}" type="presOf" srcId="{ADB6AC42-C258-BB43-AFE2-2A82AD7986A8}" destId="{74550421-CD20-2D47-983D-18A2931EFB35}" srcOrd="0" destOrd="0" presId="urn:microsoft.com/office/officeart/2005/8/layout/radial4"/>
    <dgm:cxn modelId="{FE768875-BC3C-B341-97D0-DBABBC6B52C7}" type="presOf" srcId="{C7D8B426-5176-9547-96FE-7136F7B0ED38}" destId="{D4793168-1D00-F146-96A2-451B0A643AAA}" srcOrd="0" destOrd="0" presId="urn:microsoft.com/office/officeart/2005/8/layout/radial4"/>
    <dgm:cxn modelId="{C9DB0D87-3A6A-3F48-9BA2-3279C9851D3F}" srcId="{ADB6AC42-C258-BB43-AFE2-2A82AD7986A8}" destId="{83183F69-1533-F54E-9DDF-0A5B03098833}" srcOrd="0" destOrd="0" parTransId="{184BB86C-D7A3-664F-8698-C885C32D4A76}" sibTransId="{846818F6-9A87-BC48-AFC7-F9AF58BD174B}"/>
    <dgm:cxn modelId="{8CCF4194-2977-064A-BA65-FBCD72B3A6E6}" srcId="{83183F69-1533-F54E-9DDF-0A5B03098833}" destId="{4A571736-21B3-F645-8623-FF2208D599D1}" srcOrd="4" destOrd="0" parTransId="{B6921FC5-0716-5547-960D-17FB4F23902C}" sibTransId="{306912AF-F4AC-8246-B849-E93EC17EC530}"/>
    <dgm:cxn modelId="{20B453A7-0B2B-FB48-841C-724550BDA235}" type="presOf" srcId="{72E4F1A2-B73C-164B-917F-B9EA6311503E}" destId="{CB450E08-E75D-3D44-8799-AC1BD2B0BD75}" srcOrd="0" destOrd="0" presId="urn:microsoft.com/office/officeart/2005/8/layout/radial4"/>
    <dgm:cxn modelId="{77AD00AB-D995-E44D-BE75-7AB6DB4BDF25}" type="presOf" srcId="{B6921FC5-0716-5547-960D-17FB4F23902C}" destId="{0770F257-F3A6-5F40-82A7-4A66AD1C44B4}" srcOrd="0" destOrd="0" presId="urn:microsoft.com/office/officeart/2005/8/layout/radial4"/>
    <dgm:cxn modelId="{79AC46B2-DCF5-0246-BC32-F9D477A9FDA9}" type="presOf" srcId="{4A571736-21B3-F645-8623-FF2208D599D1}" destId="{B5CFC0D0-F9B1-F147-A6BB-5AE10CAFE69C}" srcOrd="0" destOrd="0" presId="urn:microsoft.com/office/officeart/2005/8/layout/radial4"/>
    <dgm:cxn modelId="{A4E88AC8-05D2-414B-B34C-EB4C4A5FEB05}" srcId="{83183F69-1533-F54E-9DDF-0A5B03098833}" destId="{B8D2DF07-8487-224C-8996-5A4B98A7786B}" srcOrd="3" destOrd="0" parTransId="{01AC3DA6-659E-0D41-AA61-ED7CF2B651DE}" sibTransId="{C5D44587-5E5B-0F4E-823C-15923AD99889}"/>
    <dgm:cxn modelId="{8231DED3-617E-5B4D-9987-A49D7FF3FDAA}" type="presOf" srcId="{1523F3A6-30BF-C24A-A499-B44FCF5D404A}" destId="{4C8B0FBE-F5A9-4747-8C20-76C60ECBF0BE}" srcOrd="0" destOrd="0" presId="urn:microsoft.com/office/officeart/2005/8/layout/radial4"/>
    <dgm:cxn modelId="{858B07D9-6732-6A40-8CA2-797645ACB6BC}" type="presOf" srcId="{E88B6B91-F936-B941-BBB2-9B37941C999B}" destId="{AC47CD94-5A25-184B-BABE-86F5400ED725}" srcOrd="0" destOrd="0" presId="urn:microsoft.com/office/officeart/2005/8/layout/radial4"/>
    <dgm:cxn modelId="{02E04AF7-B52C-234A-8F1E-642A1DAF0AE2}" type="presOf" srcId="{35E9B756-B713-9B4D-BDB1-34E994511E4C}" destId="{6D5FD986-0B8E-654A-A4CF-D7293FCC9AA3}" srcOrd="0" destOrd="0" presId="urn:microsoft.com/office/officeart/2005/8/layout/radial4"/>
    <dgm:cxn modelId="{C794E848-D4A4-AA48-B25E-9578827EB0A9}" type="presParOf" srcId="{74550421-CD20-2D47-983D-18A2931EFB35}" destId="{ACCA1DF6-76BC-FF42-8206-A2E7FC6F4333}" srcOrd="0" destOrd="0" presId="urn:microsoft.com/office/officeart/2005/8/layout/radial4"/>
    <dgm:cxn modelId="{8FB828EB-306D-D94C-B6EE-E737E119D027}" type="presParOf" srcId="{74550421-CD20-2D47-983D-18A2931EFB35}" destId="{F17484EA-9B50-BD42-9D4A-1895B2F1B88A}" srcOrd="1" destOrd="0" presId="urn:microsoft.com/office/officeart/2005/8/layout/radial4"/>
    <dgm:cxn modelId="{86546F42-F3E2-BE4F-8653-F8CC7AA5B758}" type="presParOf" srcId="{74550421-CD20-2D47-983D-18A2931EFB35}" destId="{851D44A1-6229-B647-96FE-61D142E75E9B}" srcOrd="2" destOrd="0" presId="urn:microsoft.com/office/officeart/2005/8/layout/radial4"/>
    <dgm:cxn modelId="{65EFD42E-BB67-E04B-B4BF-9E50F97FEDB4}" type="presParOf" srcId="{74550421-CD20-2D47-983D-18A2931EFB35}" destId="{AC47CD94-5A25-184B-BABE-86F5400ED725}" srcOrd="3" destOrd="0" presId="urn:microsoft.com/office/officeart/2005/8/layout/radial4"/>
    <dgm:cxn modelId="{848ED460-BE95-9E4F-AEEB-C879E95BCAD5}" type="presParOf" srcId="{74550421-CD20-2D47-983D-18A2931EFB35}" destId="{6D5FD986-0B8E-654A-A4CF-D7293FCC9AA3}" srcOrd="4" destOrd="0" presId="urn:microsoft.com/office/officeart/2005/8/layout/radial4"/>
    <dgm:cxn modelId="{8A7FBEF2-E615-B943-8349-7E90B4EDA3F4}" type="presParOf" srcId="{74550421-CD20-2D47-983D-18A2931EFB35}" destId="{CB450E08-E75D-3D44-8799-AC1BD2B0BD75}" srcOrd="5" destOrd="0" presId="urn:microsoft.com/office/officeart/2005/8/layout/radial4"/>
    <dgm:cxn modelId="{F1E00E31-5457-A946-AE9B-956C67870648}" type="presParOf" srcId="{74550421-CD20-2D47-983D-18A2931EFB35}" destId="{17EC4064-7CEB-3947-98A9-E745DCD9BC1D}" srcOrd="6" destOrd="0" presId="urn:microsoft.com/office/officeart/2005/8/layout/radial4"/>
    <dgm:cxn modelId="{2C8BF2C4-CEF0-E746-B1B9-057C7C2C14EF}" type="presParOf" srcId="{74550421-CD20-2D47-983D-18A2931EFB35}" destId="{4FA13941-3134-6E4B-932E-A4E939AD8BDB}" srcOrd="7" destOrd="0" presId="urn:microsoft.com/office/officeart/2005/8/layout/radial4"/>
    <dgm:cxn modelId="{948D1A84-C9E0-7842-BBEE-658C7F9A7EAB}" type="presParOf" srcId="{74550421-CD20-2D47-983D-18A2931EFB35}" destId="{CED2D9C7-8C34-554A-B734-BA5CACEE2E57}" srcOrd="8" destOrd="0" presId="urn:microsoft.com/office/officeart/2005/8/layout/radial4"/>
    <dgm:cxn modelId="{3A1A5DE7-68B4-F741-B9AB-070DE5D7E84C}" type="presParOf" srcId="{74550421-CD20-2D47-983D-18A2931EFB35}" destId="{0770F257-F3A6-5F40-82A7-4A66AD1C44B4}" srcOrd="9" destOrd="0" presId="urn:microsoft.com/office/officeart/2005/8/layout/radial4"/>
    <dgm:cxn modelId="{72859A5C-14F6-5247-B617-BA1CF809F7E3}" type="presParOf" srcId="{74550421-CD20-2D47-983D-18A2931EFB35}" destId="{B5CFC0D0-F9B1-F147-A6BB-5AE10CAFE69C}" srcOrd="10" destOrd="0" presId="urn:microsoft.com/office/officeart/2005/8/layout/radial4"/>
    <dgm:cxn modelId="{2989CB8C-78FE-2F4E-96D5-F6E4DA036097}" type="presParOf" srcId="{74550421-CD20-2D47-983D-18A2931EFB35}" destId="{4C8B0FBE-F5A9-4747-8C20-76C60ECBF0BE}" srcOrd="11" destOrd="0" presId="urn:microsoft.com/office/officeart/2005/8/layout/radial4"/>
    <dgm:cxn modelId="{C7816718-C540-2945-B8CD-AF8E5453E86C}" type="presParOf" srcId="{74550421-CD20-2D47-983D-18A2931EFB35}" destId="{D4793168-1D00-F146-96A2-451B0A643AA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B804A-0004-4048-8B04-FE3D7E062D76}">
      <dsp:nvSpPr>
        <dsp:cNvPr id="0" name=""/>
        <dsp:cNvSpPr/>
      </dsp:nvSpPr>
      <dsp:spPr>
        <a:xfrm>
          <a:off x="2349658" y="528893"/>
          <a:ext cx="3389317" cy="3389317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8D0E40-E71D-8E41-83A1-E5AE8F3B7636}">
      <dsp:nvSpPr>
        <dsp:cNvPr id="0" name=""/>
        <dsp:cNvSpPr/>
      </dsp:nvSpPr>
      <dsp:spPr>
        <a:xfrm>
          <a:off x="2349658" y="528893"/>
          <a:ext cx="3389317" cy="3389317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72DAEB-4915-0043-AC5A-2F6E2C5EECB0}">
      <dsp:nvSpPr>
        <dsp:cNvPr id="0" name=""/>
        <dsp:cNvSpPr/>
      </dsp:nvSpPr>
      <dsp:spPr>
        <a:xfrm>
          <a:off x="2349658" y="528893"/>
          <a:ext cx="3389317" cy="3389317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766BF6-7F06-C440-B93A-BC759349DB93}">
      <dsp:nvSpPr>
        <dsp:cNvPr id="0" name=""/>
        <dsp:cNvSpPr/>
      </dsp:nvSpPr>
      <dsp:spPr>
        <a:xfrm>
          <a:off x="2349658" y="528893"/>
          <a:ext cx="3389317" cy="3389317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716896-AC92-8249-9496-856C52751EAA}">
      <dsp:nvSpPr>
        <dsp:cNvPr id="0" name=""/>
        <dsp:cNvSpPr/>
      </dsp:nvSpPr>
      <dsp:spPr>
        <a:xfrm>
          <a:off x="2349658" y="528893"/>
          <a:ext cx="3389317" cy="3389317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gradFill rotWithShape="0">
          <a:gsLst>
            <a:gs pos="0">
              <a:srgbClr val="DDDDDD">
                <a:tint val="6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tint val="6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7DC582-0208-6747-AEA7-9417E17E9DD5}">
      <dsp:nvSpPr>
        <dsp:cNvPr id="0" name=""/>
        <dsp:cNvSpPr/>
      </dsp:nvSpPr>
      <dsp:spPr>
        <a:xfrm>
          <a:off x="3263723" y="1442959"/>
          <a:ext cx="1561185" cy="1561185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noProof="0" dirty="0" err="1">
              <a:solidFill>
                <a:srgbClr val="1F497D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2100" b="1" kern="1200" noProof="0" dirty="0">
              <a:solidFill>
                <a:srgbClr val="1F497D"/>
              </a:solidFill>
              <a:latin typeface="Century Gothic"/>
              <a:ea typeface="+mn-ea"/>
              <a:cs typeface="+mn-cs"/>
            </a:rPr>
            <a:t> Projects </a:t>
          </a:r>
        </a:p>
      </dsp:txBody>
      <dsp:txXfrm>
        <a:off x="3492353" y="1671589"/>
        <a:ext cx="1103925" cy="1103925"/>
      </dsp:txXfrm>
    </dsp:sp>
    <dsp:sp modelId="{4DDB8382-41E4-B94C-A32C-308D5AFC955C}">
      <dsp:nvSpPr>
        <dsp:cNvPr id="0" name=""/>
        <dsp:cNvSpPr/>
      </dsp:nvSpPr>
      <dsp:spPr>
        <a:xfrm>
          <a:off x="3420879" y="-16723"/>
          <a:ext cx="1246875" cy="1169918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GmbH founded August 2009</a:t>
          </a:r>
        </a:p>
      </dsp:txBody>
      <dsp:txXfrm>
        <a:off x="3603480" y="154608"/>
        <a:ext cx="881673" cy="827256"/>
      </dsp:txXfrm>
    </dsp:sp>
    <dsp:sp modelId="{7E0EB72D-7EF5-E948-BD93-B01D9C8EC826}">
      <dsp:nvSpPr>
        <dsp:cNvPr id="0" name=""/>
        <dsp:cNvSpPr/>
      </dsp:nvSpPr>
      <dsp:spPr>
        <a:xfrm>
          <a:off x="4952083" y="1057502"/>
          <a:ext cx="1333067" cy="1309057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Headquarters Germany, 40 km from Frankfurt/M</a:t>
          </a:r>
        </a:p>
      </dsp:txBody>
      <dsp:txXfrm>
        <a:off x="5147306" y="1249209"/>
        <a:ext cx="942621" cy="925643"/>
      </dsp:txXfrm>
    </dsp:sp>
    <dsp:sp modelId="{FA70834F-B9ED-F744-9C8F-0C75DFB1B7AC}">
      <dsp:nvSpPr>
        <dsp:cNvPr id="0" name=""/>
        <dsp:cNvSpPr/>
      </dsp:nvSpPr>
      <dsp:spPr>
        <a:xfrm>
          <a:off x="4470872" y="3016316"/>
          <a:ext cx="1092830" cy="1092830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LLP South-East Asia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>
              <a:solidFill>
                <a:srgbClr val="FF0000"/>
              </a:solidFill>
              <a:latin typeface="Century Gothic"/>
              <a:ea typeface="+mn-ea"/>
              <a:cs typeface="+mn-cs"/>
            </a:rPr>
            <a:t>Singapore</a:t>
          </a:r>
        </a:p>
      </dsp:txBody>
      <dsp:txXfrm>
        <a:off x="4630913" y="3176357"/>
        <a:ext cx="772748" cy="772748"/>
      </dsp:txXfrm>
    </dsp:sp>
    <dsp:sp modelId="{39BEE35A-8887-E940-B4E0-8AC3D92553AF}">
      <dsp:nvSpPr>
        <dsp:cNvPr id="0" name=""/>
        <dsp:cNvSpPr/>
      </dsp:nvSpPr>
      <dsp:spPr>
        <a:xfrm>
          <a:off x="2524930" y="3016316"/>
          <a:ext cx="1092830" cy="1092830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 err="1">
              <a:solidFill>
                <a:srgbClr val="000000"/>
              </a:solidFill>
              <a:latin typeface="Century Gothic"/>
              <a:ea typeface="+mn-ea"/>
              <a:cs typeface="+mn-cs"/>
            </a:rPr>
            <a:t>BeCon</a:t>
          </a: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Projects LLC Middle East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>
              <a:solidFill>
                <a:srgbClr val="FF0000"/>
              </a:solidFill>
              <a:latin typeface="Century Gothic"/>
              <a:ea typeface="+mn-ea"/>
              <a:cs typeface="+mn-cs"/>
            </a:rPr>
            <a:t>Dubai</a:t>
          </a: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 </a:t>
          </a:r>
        </a:p>
      </dsp:txBody>
      <dsp:txXfrm>
        <a:off x="2684971" y="3176357"/>
        <a:ext cx="772748" cy="772748"/>
      </dsp:txXfrm>
    </dsp:sp>
    <dsp:sp modelId="{42AEA096-3FFC-324C-AE08-89FB00B62D2B}">
      <dsp:nvSpPr>
        <dsp:cNvPr id="0" name=""/>
        <dsp:cNvSpPr/>
      </dsp:nvSpPr>
      <dsp:spPr>
        <a:xfrm>
          <a:off x="1923601" y="1165616"/>
          <a:ext cx="1092830" cy="1092830"/>
        </a:xfrm>
        <a:prstGeom prst="ellipse">
          <a:avLst/>
        </a:prstGeom>
        <a:gradFill rotWithShape="0">
          <a:gsLst>
            <a:gs pos="0">
              <a:srgbClr val="DDDDDD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rgbClr>
            </a:gs>
            <a:gs pos="100000">
              <a:srgbClr val="DDDDDD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rgbClr>
            </a:gs>
          </a:gsLst>
          <a:lin ang="5400000" scaled="1"/>
        </a:gradFill>
        <a:ln>
          <a:noFill/>
        </a:ln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noProof="0" dirty="0">
              <a:solidFill>
                <a:srgbClr val="000000"/>
              </a:solidFill>
              <a:latin typeface="Century Gothic"/>
              <a:ea typeface="+mn-ea"/>
              <a:cs typeface="+mn-cs"/>
            </a:rPr>
            <a:t>Group CEO: Uwe Beck</a:t>
          </a:r>
        </a:p>
      </dsp:txBody>
      <dsp:txXfrm>
        <a:off x="2083642" y="1325657"/>
        <a:ext cx="772748" cy="7727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56D37-BEFA-4347-98BF-7131DCDDF330}">
      <dsp:nvSpPr>
        <dsp:cNvPr id="0" name=""/>
        <dsp:cNvSpPr/>
      </dsp:nvSpPr>
      <dsp:spPr>
        <a:xfrm>
          <a:off x="4432362" y="1644428"/>
          <a:ext cx="1862605" cy="11132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CMS Integration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Automation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New Techs </a:t>
          </a:r>
          <a:r>
            <a:rPr lang="en-GB" sz="900" b="1" kern="1200" dirty="0"/>
            <a:t>(e.g. RFID, image capture, robotics)</a:t>
          </a:r>
        </a:p>
      </dsp:txBody>
      <dsp:txXfrm>
        <a:off x="5015598" y="1947184"/>
        <a:ext cx="1254916" cy="785999"/>
      </dsp:txXfrm>
    </dsp:sp>
    <dsp:sp modelId="{7C399D59-6AE0-924B-9001-9E846794A337}">
      <dsp:nvSpPr>
        <dsp:cNvPr id="0" name=""/>
        <dsp:cNvSpPr/>
      </dsp:nvSpPr>
      <dsp:spPr>
        <a:xfrm>
          <a:off x="1257971" y="1629592"/>
          <a:ext cx="1806902" cy="11189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Project Management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ORAT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Training</a:t>
          </a:r>
        </a:p>
      </dsp:txBody>
      <dsp:txXfrm>
        <a:off x="1282551" y="1933914"/>
        <a:ext cx="1215671" cy="790066"/>
      </dsp:txXfrm>
    </dsp:sp>
    <dsp:sp modelId="{7A2E4DD0-B66F-F747-AC8A-A89EACBC8BCE}">
      <dsp:nvSpPr>
        <dsp:cNvPr id="0" name=""/>
        <dsp:cNvSpPr/>
      </dsp:nvSpPr>
      <dsp:spPr>
        <a:xfrm>
          <a:off x="4552839" y="194888"/>
          <a:ext cx="1742128" cy="10487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>
              <a:solidFill>
                <a:schemeClr val="tx1"/>
              </a:solidFill>
            </a:rPr>
            <a:t>Operational       Reviews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>
              <a:solidFill>
                <a:schemeClr val="tx1"/>
              </a:solidFill>
            </a:rPr>
            <a:t>Analysis SOPs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>
              <a:solidFill>
                <a:schemeClr val="tx1"/>
              </a:solidFill>
            </a:rPr>
            <a:t>Operational Re-engineering</a:t>
          </a:r>
        </a:p>
      </dsp:txBody>
      <dsp:txXfrm>
        <a:off x="5098516" y="217926"/>
        <a:ext cx="1173414" cy="740511"/>
      </dsp:txXfrm>
    </dsp:sp>
    <dsp:sp modelId="{74BF5A51-F493-6C4E-A50F-DB815E0A4642}">
      <dsp:nvSpPr>
        <dsp:cNvPr id="0" name=""/>
        <dsp:cNvSpPr/>
      </dsp:nvSpPr>
      <dsp:spPr>
        <a:xfrm>
          <a:off x="1286967" y="171240"/>
          <a:ext cx="1881138" cy="106219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/>
            <a:t>MHS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Flexible Warehousing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Multi tenant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Architectural pre-design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Master planning</a:t>
          </a:r>
        </a:p>
      </dsp:txBody>
      <dsp:txXfrm>
        <a:off x="1310300" y="194573"/>
        <a:ext cx="1270131" cy="749979"/>
      </dsp:txXfrm>
    </dsp:sp>
    <dsp:sp modelId="{AD2745F2-BEE2-CD4C-99C0-4B0DBEC7BD22}">
      <dsp:nvSpPr>
        <dsp:cNvPr id="0" name=""/>
        <dsp:cNvSpPr/>
      </dsp:nvSpPr>
      <dsp:spPr>
        <a:xfrm>
          <a:off x="2333916" y="180949"/>
          <a:ext cx="1320666" cy="1320666"/>
        </a:xfrm>
        <a:prstGeom prst="pieWedge">
          <a:avLst/>
        </a:prstGeom>
        <a:solidFill>
          <a:srgbClr val="004080">
            <a:alpha val="53000"/>
          </a:srgb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Design </a:t>
          </a:r>
        </a:p>
      </dsp:txBody>
      <dsp:txXfrm>
        <a:off x="2720730" y="567763"/>
        <a:ext cx="933852" cy="933852"/>
      </dsp:txXfrm>
    </dsp:sp>
    <dsp:sp modelId="{F5FB40F1-B5DA-F04B-8082-C6A1E544259D}">
      <dsp:nvSpPr>
        <dsp:cNvPr id="0" name=""/>
        <dsp:cNvSpPr/>
      </dsp:nvSpPr>
      <dsp:spPr>
        <a:xfrm rot="5400000">
          <a:off x="3715583" y="180949"/>
          <a:ext cx="1320666" cy="1320666"/>
        </a:xfrm>
        <a:prstGeom prst="pieWedge">
          <a:avLst/>
        </a:prstGeom>
        <a:solidFill>
          <a:srgbClr val="003163">
            <a:alpha val="53000"/>
          </a:srgb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Operational   Optimization</a:t>
          </a:r>
        </a:p>
      </dsp:txBody>
      <dsp:txXfrm rot="-5400000">
        <a:off x="3715583" y="567763"/>
        <a:ext cx="933852" cy="933852"/>
      </dsp:txXfrm>
    </dsp:sp>
    <dsp:sp modelId="{0B01A1B1-18B7-A04A-A217-58B24CD4F477}">
      <dsp:nvSpPr>
        <dsp:cNvPr id="0" name=""/>
        <dsp:cNvSpPr/>
      </dsp:nvSpPr>
      <dsp:spPr>
        <a:xfrm rot="10800000">
          <a:off x="3715583" y="1562616"/>
          <a:ext cx="1320666" cy="1320666"/>
        </a:xfrm>
        <a:prstGeom prst="pieWedge">
          <a:avLst/>
        </a:prstGeom>
        <a:solidFill>
          <a:srgbClr val="003163">
            <a:alpha val="84000"/>
          </a:srgb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IT</a:t>
          </a:r>
          <a:br>
            <a:rPr lang="en-GB" sz="1000" b="1" kern="1200" dirty="0"/>
          </a:br>
          <a:r>
            <a:rPr lang="en-GB" sz="1000" b="1" kern="1200" dirty="0"/>
            <a:t> Integration </a:t>
          </a:r>
        </a:p>
      </dsp:txBody>
      <dsp:txXfrm rot="10800000">
        <a:off x="3715583" y="1562616"/>
        <a:ext cx="933852" cy="933852"/>
      </dsp:txXfrm>
    </dsp:sp>
    <dsp:sp modelId="{B725A950-A2F7-834C-B9C8-FE574D046BAB}">
      <dsp:nvSpPr>
        <dsp:cNvPr id="0" name=""/>
        <dsp:cNvSpPr/>
      </dsp:nvSpPr>
      <dsp:spPr>
        <a:xfrm rot="16200000">
          <a:off x="2333916" y="1562616"/>
          <a:ext cx="1320666" cy="1320666"/>
        </a:xfrm>
        <a:prstGeom prst="pieWedge">
          <a:avLst/>
        </a:prstGeom>
        <a:solidFill>
          <a:srgbClr val="003163">
            <a:alpha val="92000"/>
          </a:srgb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Project Realization</a:t>
          </a:r>
        </a:p>
      </dsp:txBody>
      <dsp:txXfrm rot="5400000">
        <a:off x="2720730" y="1562616"/>
        <a:ext cx="933852" cy="933852"/>
      </dsp:txXfrm>
    </dsp:sp>
    <dsp:sp modelId="{B8A8D0EE-F0A6-1D4D-ACDB-9F543BFB64BC}">
      <dsp:nvSpPr>
        <dsp:cNvPr id="0" name=""/>
        <dsp:cNvSpPr/>
      </dsp:nvSpPr>
      <dsp:spPr>
        <a:xfrm>
          <a:off x="3457093" y="1257612"/>
          <a:ext cx="455980" cy="396504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BAE1E0E-76DE-4B48-B339-ED14535A1332}">
      <dsp:nvSpPr>
        <dsp:cNvPr id="0" name=""/>
        <dsp:cNvSpPr/>
      </dsp:nvSpPr>
      <dsp:spPr>
        <a:xfrm rot="10800000">
          <a:off x="3457093" y="1410114"/>
          <a:ext cx="455980" cy="396504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12538-DD64-D64A-83B4-70B009A69D9E}">
      <dsp:nvSpPr>
        <dsp:cNvPr id="0" name=""/>
        <dsp:cNvSpPr/>
      </dsp:nvSpPr>
      <dsp:spPr>
        <a:xfrm>
          <a:off x="394081" y="123144"/>
          <a:ext cx="1550323" cy="101759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E029D-120F-0D40-BC0A-4F112AD5ACF1}">
      <dsp:nvSpPr>
        <dsp:cNvPr id="0" name=""/>
        <dsp:cNvSpPr/>
      </dsp:nvSpPr>
      <dsp:spPr>
        <a:xfrm>
          <a:off x="382030" y="1151539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COOL Cargo Project Management MHS/ IT</a:t>
          </a:r>
        </a:p>
      </dsp:txBody>
      <dsp:txXfrm>
        <a:off x="382030" y="1151539"/>
        <a:ext cx="1549021" cy="574687"/>
      </dsp:txXfrm>
    </dsp:sp>
    <dsp:sp modelId="{94DB178F-68D2-7F41-8E27-2D94BA261967}">
      <dsp:nvSpPr>
        <dsp:cNvPr id="0" name=""/>
        <dsp:cNvSpPr/>
      </dsp:nvSpPr>
      <dsp:spPr>
        <a:xfrm>
          <a:off x="2066532" y="118680"/>
          <a:ext cx="1549021" cy="102550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8EB18A-EEC1-5245-808E-9944B49C8D47}">
      <dsp:nvSpPr>
        <dsp:cNvPr id="0" name=""/>
        <dsp:cNvSpPr/>
      </dsp:nvSpPr>
      <dsp:spPr>
        <a:xfrm>
          <a:off x="2137477" y="1204313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Gerry’s </a:t>
          </a:r>
          <a:r>
            <a:rPr lang="en-GB" sz="1000" kern="1200" err="1"/>
            <a:t>dnata</a:t>
          </a:r>
          <a:r>
            <a:rPr lang="en-GB" sz="1000" kern="1200"/>
            <a:t> Karachi: New Import Terminal </a:t>
          </a:r>
        </a:p>
      </dsp:txBody>
      <dsp:txXfrm>
        <a:off x="2137477" y="1204313"/>
        <a:ext cx="1549021" cy="574687"/>
      </dsp:txXfrm>
    </dsp:sp>
    <dsp:sp modelId="{41486DEC-EAF8-D341-9AC5-15CC5ADF37C1}">
      <dsp:nvSpPr>
        <dsp:cNvPr id="0" name=""/>
        <dsp:cNvSpPr/>
      </dsp:nvSpPr>
      <dsp:spPr>
        <a:xfrm>
          <a:off x="3749393" y="103029"/>
          <a:ext cx="1655068" cy="109455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621240-2526-7F46-A07B-22319415C95E}">
      <dsp:nvSpPr>
        <dsp:cNvPr id="0" name=""/>
        <dsp:cNvSpPr/>
      </dsp:nvSpPr>
      <dsp:spPr>
        <a:xfrm>
          <a:off x="3856384" y="1221582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MHS Efficiency  Review Analysis</a:t>
          </a:r>
        </a:p>
      </dsp:txBody>
      <dsp:txXfrm>
        <a:off x="3856384" y="1221582"/>
        <a:ext cx="1549021" cy="574687"/>
      </dsp:txXfrm>
    </dsp:sp>
    <dsp:sp modelId="{D8428F58-8B43-6941-82E8-D8C234598953}">
      <dsp:nvSpPr>
        <dsp:cNvPr id="0" name=""/>
        <dsp:cNvSpPr/>
      </dsp:nvSpPr>
      <dsp:spPr>
        <a:xfrm>
          <a:off x="5511796" y="96689"/>
          <a:ext cx="1549021" cy="106727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4C9C4D-703F-4A4B-A13A-237315EB85C0}">
      <dsp:nvSpPr>
        <dsp:cNvPr id="0" name=""/>
        <dsp:cNvSpPr/>
      </dsp:nvSpPr>
      <dsp:spPr>
        <a:xfrm>
          <a:off x="5613396" y="1214762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Integration Module I &amp; FG1</a:t>
          </a:r>
        </a:p>
      </dsp:txBody>
      <dsp:txXfrm>
        <a:off x="5613396" y="1214762"/>
        <a:ext cx="1549021" cy="574687"/>
      </dsp:txXfrm>
    </dsp:sp>
    <dsp:sp modelId="{12BB7C27-D47D-9A44-A295-7C8D4A583F3F}">
      <dsp:nvSpPr>
        <dsp:cNvPr id="0" name=""/>
        <dsp:cNvSpPr/>
      </dsp:nvSpPr>
      <dsp:spPr>
        <a:xfrm>
          <a:off x="453153" y="1857942"/>
          <a:ext cx="1563629" cy="1033795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9C8460-1369-904D-8C98-E6425822ECBA}">
      <dsp:nvSpPr>
        <dsp:cNvPr id="0" name=""/>
        <dsp:cNvSpPr/>
      </dsp:nvSpPr>
      <dsp:spPr>
        <a:xfrm>
          <a:off x="447755" y="2871342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New 800 TT Cargo Terminal Amsterdam Airport</a:t>
          </a:r>
          <a:endParaRPr lang="en-GB" sz="1000" kern="1200" dirty="0"/>
        </a:p>
      </dsp:txBody>
      <dsp:txXfrm>
        <a:off x="447755" y="2871342"/>
        <a:ext cx="1549021" cy="574687"/>
      </dsp:txXfrm>
    </dsp:sp>
    <dsp:sp modelId="{64C1CAC2-F79E-5444-B0C8-6F5C77537C9B}">
      <dsp:nvSpPr>
        <dsp:cNvPr id="0" name=""/>
        <dsp:cNvSpPr/>
      </dsp:nvSpPr>
      <dsp:spPr>
        <a:xfrm>
          <a:off x="2133644" y="1836872"/>
          <a:ext cx="1549021" cy="1067276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893C41-D151-0543-80D8-46C37C7DC835}">
      <dsp:nvSpPr>
        <dsp:cNvPr id="0" name=""/>
        <dsp:cNvSpPr/>
      </dsp:nvSpPr>
      <dsp:spPr>
        <a:xfrm>
          <a:off x="2159048" y="2878747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Design Concept New Cargo Terminal</a:t>
          </a:r>
        </a:p>
      </dsp:txBody>
      <dsp:txXfrm>
        <a:off x="2159048" y="2878747"/>
        <a:ext cx="1549021" cy="574687"/>
      </dsp:txXfrm>
    </dsp:sp>
    <dsp:sp modelId="{7D381305-BC29-4448-8F8A-DA940CBD63A0}">
      <dsp:nvSpPr>
        <dsp:cNvPr id="0" name=""/>
        <dsp:cNvSpPr/>
      </dsp:nvSpPr>
      <dsp:spPr>
        <a:xfrm>
          <a:off x="3850335" y="1811470"/>
          <a:ext cx="1549021" cy="1067276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783055-C8CF-D847-B32E-F6990698EE62}">
      <dsp:nvSpPr>
        <dsp:cNvPr id="0" name=""/>
        <dsp:cNvSpPr/>
      </dsp:nvSpPr>
      <dsp:spPr>
        <a:xfrm>
          <a:off x="3863037" y="2878747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Simulation existing CMT/FG1 at DXB</a:t>
          </a:r>
        </a:p>
      </dsp:txBody>
      <dsp:txXfrm>
        <a:off x="3863037" y="2878747"/>
        <a:ext cx="1549021" cy="574687"/>
      </dsp:txXfrm>
    </dsp:sp>
    <dsp:sp modelId="{3BD76797-B0BB-5741-84BF-5EDE334BD0AB}">
      <dsp:nvSpPr>
        <dsp:cNvPr id="0" name=""/>
        <dsp:cNvSpPr/>
      </dsp:nvSpPr>
      <dsp:spPr>
        <a:xfrm>
          <a:off x="5543140" y="1810168"/>
          <a:ext cx="1549021" cy="1067276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BBDCC-7D5E-1B43-A5FB-2AAB8D972D88}">
      <dsp:nvSpPr>
        <dsp:cNvPr id="0" name=""/>
        <dsp:cNvSpPr/>
      </dsp:nvSpPr>
      <dsp:spPr>
        <a:xfrm>
          <a:off x="5567026" y="2878747"/>
          <a:ext cx="1549021" cy="57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Toronto: Terminal conceptual design &amp; analysis </a:t>
          </a:r>
        </a:p>
      </dsp:txBody>
      <dsp:txXfrm>
        <a:off x="5567026" y="2878747"/>
        <a:ext cx="1549021" cy="574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A1DF6-76BC-FF42-8206-A2E7FC6F4333}">
      <dsp:nvSpPr>
        <dsp:cNvPr id="0" name=""/>
        <dsp:cNvSpPr/>
      </dsp:nvSpPr>
      <dsp:spPr>
        <a:xfrm>
          <a:off x="2270319" y="2143866"/>
          <a:ext cx="1523793" cy="1201373"/>
        </a:xfrm>
        <a:prstGeom prst="ellipse">
          <a:avLst/>
        </a:prstGeom>
        <a:gradFill rotWithShape="1">
          <a:gsLst>
            <a:gs pos="0">
              <a:srgbClr val="C0504D">
                <a:shade val="51000"/>
                <a:satMod val="130000"/>
              </a:srgbClr>
            </a:gs>
            <a:gs pos="80000">
              <a:srgbClr val="C0504D">
                <a:shade val="93000"/>
                <a:satMod val="130000"/>
              </a:srgbClr>
            </a:gs>
            <a:gs pos="100000">
              <a:srgbClr val="C0504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Project Management </a:t>
          </a:r>
        </a:p>
      </dsp:txBody>
      <dsp:txXfrm>
        <a:off x="2493473" y="2319803"/>
        <a:ext cx="1077485" cy="849499"/>
      </dsp:txXfrm>
    </dsp:sp>
    <dsp:sp modelId="{F17484EA-9B50-BD42-9D4A-1895B2F1B88A}">
      <dsp:nvSpPr>
        <dsp:cNvPr id="0" name=""/>
        <dsp:cNvSpPr/>
      </dsp:nvSpPr>
      <dsp:spPr>
        <a:xfrm rot="10862103">
          <a:off x="659582" y="2498299"/>
          <a:ext cx="1522466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1D44A1-6229-B647-96FE-61D142E75E9B}">
      <dsp:nvSpPr>
        <dsp:cNvPr id="0" name=""/>
        <dsp:cNvSpPr/>
      </dsp:nvSpPr>
      <dsp:spPr>
        <a:xfrm>
          <a:off x="126379" y="2275027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Realistic Milestones</a:t>
          </a:r>
        </a:p>
      </dsp:txBody>
      <dsp:txXfrm>
        <a:off x="151372" y="2300020"/>
        <a:ext cx="1016669" cy="803338"/>
      </dsp:txXfrm>
    </dsp:sp>
    <dsp:sp modelId="{AC47CD94-5A25-184B-BABE-86F5400ED725}">
      <dsp:nvSpPr>
        <dsp:cNvPr id="0" name=""/>
        <dsp:cNvSpPr/>
      </dsp:nvSpPr>
      <dsp:spPr>
        <a:xfrm rot="12954475">
          <a:off x="948337" y="1597517"/>
          <a:ext cx="1599306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5FD986-0B8E-654A-A4CF-D7293FCC9AA3}">
      <dsp:nvSpPr>
        <dsp:cNvPr id="0" name=""/>
        <dsp:cNvSpPr/>
      </dsp:nvSpPr>
      <dsp:spPr>
        <a:xfrm>
          <a:off x="566975" y="919012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Clear Reporting Structure </a:t>
          </a:r>
        </a:p>
      </dsp:txBody>
      <dsp:txXfrm>
        <a:off x="591968" y="944005"/>
        <a:ext cx="1016669" cy="803338"/>
      </dsp:txXfrm>
    </dsp:sp>
    <dsp:sp modelId="{CB450E08-E75D-3D44-8799-AC1BD2B0BD75}">
      <dsp:nvSpPr>
        <dsp:cNvPr id="0" name=""/>
        <dsp:cNvSpPr/>
      </dsp:nvSpPr>
      <dsp:spPr>
        <a:xfrm rot="15048778">
          <a:off x="1697041" y="1073715"/>
          <a:ext cx="1658624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EC4064-7CEB-3947-98A9-E745DCD9BC1D}">
      <dsp:nvSpPr>
        <dsp:cNvPr id="0" name=""/>
        <dsp:cNvSpPr/>
      </dsp:nvSpPr>
      <dsp:spPr>
        <a:xfrm>
          <a:off x="1720470" y="80948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Acceptance Procedures</a:t>
          </a:r>
        </a:p>
      </dsp:txBody>
      <dsp:txXfrm>
        <a:off x="1745463" y="105941"/>
        <a:ext cx="1016669" cy="803338"/>
      </dsp:txXfrm>
    </dsp:sp>
    <dsp:sp modelId="{4FA13941-3134-6E4B-932E-A4E939AD8BDB}">
      <dsp:nvSpPr>
        <dsp:cNvPr id="0" name=""/>
        <dsp:cNvSpPr/>
      </dsp:nvSpPr>
      <dsp:spPr>
        <a:xfrm rot="17168440">
          <a:off x="2641531" y="1070712"/>
          <a:ext cx="1624519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D2D9C7-8C34-554A-B734-BA5CACEE2E57}">
      <dsp:nvSpPr>
        <dsp:cNvPr id="0" name=""/>
        <dsp:cNvSpPr/>
      </dsp:nvSpPr>
      <dsp:spPr>
        <a:xfrm>
          <a:off x="3146269" y="80948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Scheduling &amp; Budget Control</a:t>
          </a:r>
        </a:p>
      </dsp:txBody>
      <dsp:txXfrm>
        <a:off x="3171262" y="105941"/>
        <a:ext cx="1016669" cy="803338"/>
      </dsp:txXfrm>
    </dsp:sp>
    <dsp:sp modelId="{0770F257-F3A6-5F40-82A7-4A66AD1C44B4}">
      <dsp:nvSpPr>
        <dsp:cNvPr id="0" name=""/>
        <dsp:cNvSpPr/>
      </dsp:nvSpPr>
      <dsp:spPr>
        <a:xfrm rot="19329646">
          <a:off x="3485868" y="1590306"/>
          <a:ext cx="1505500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CFC0D0-F9B1-F147-A6BB-5AE10CAFE69C}">
      <dsp:nvSpPr>
        <dsp:cNvPr id="0" name=""/>
        <dsp:cNvSpPr/>
      </dsp:nvSpPr>
      <dsp:spPr>
        <a:xfrm>
          <a:off x="4299764" y="919012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Change Order &amp; Crises Mgmt.</a:t>
          </a:r>
        </a:p>
      </dsp:txBody>
      <dsp:txXfrm>
        <a:off x="4324757" y="944005"/>
        <a:ext cx="1016669" cy="803338"/>
      </dsp:txXfrm>
    </dsp:sp>
    <dsp:sp modelId="{4C8B0FBE-F5A9-4747-8C20-76C60ECBF0BE}">
      <dsp:nvSpPr>
        <dsp:cNvPr id="0" name=""/>
        <dsp:cNvSpPr/>
      </dsp:nvSpPr>
      <dsp:spPr>
        <a:xfrm rot="21534268">
          <a:off x="3875149" y="2497919"/>
          <a:ext cx="1398666" cy="434281"/>
        </a:xfrm>
        <a:prstGeom prst="leftArrow">
          <a:avLst>
            <a:gd name="adj1" fmla="val 60000"/>
            <a:gd name="adj2" fmla="val 50000"/>
          </a:avLst>
        </a:prstGeom>
        <a:solidFill>
          <a:sysClr val="window" lastClr="FFFFFF">
            <a:lumMod val="6500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93168-1D00-F146-96A2-451B0A643AAA}">
      <dsp:nvSpPr>
        <dsp:cNvPr id="0" name=""/>
        <dsp:cNvSpPr/>
      </dsp:nvSpPr>
      <dsp:spPr>
        <a:xfrm>
          <a:off x="4740360" y="2275027"/>
          <a:ext cx="1066655" cy="853324"/>
        </a:xfrm>
        <a:prstGeom prst="roundRect">
          <a:avLst>
            <a:gd name="adj" fmla="val 10000"/>
          </a:avLst>
        </a:prstGeom>
        <a:gradFill rotWithShape="1">
          <a:gsLst>
            <a:gs pos="0">
              <a:srgbClr val="4F81BD">
                <a:shade val="51000"/>
                <a:satMod val="130000"/>
              </a:srgbClr>
            </a:gs>
            <a:gs pos="80000">
              <a:srgbClr val="4F81BD">
                <a:shade val="93000"/>
                <a:satMod val="130000"/>
              </a:srgbClr>
            </a:gs>
            <a:gs pos="100000">
              <a:srgbClr val="4F81B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4F81B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Communication</a:t>
          </a:r>
        </a:p>
      </dsp:txBody>
      <dsp:txXfrm>
        <a:off x="4765353" y="2300020"/>
        <a:ext cx="1016669" cy="803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300"/>
            </a:lvl1pPr>
          </a:lstStyle>
          <a:p>
            <a:fld id="{E9EFA99E-7A34-EE44-A0B5-60F290561AB0}" type="datetimeFigureOut">
              <a:rPr lang="de-DE" smtClean="0"/>
              <a:t>09.12.2021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300"/>
            </a:lvl1pPr>
          </a:lstStyle>
          <a:p>
            <a:fld id="{201D4FC4-98DB-C644-8A7F-E57E2715F3E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99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/>
          <a:lstStyle>
            <a:lvl1pPr algn="r">
              <a:defRPr sz="1300"/>
            </a:lvl1pPr>
          </a:lstStyle>
          <a:p>
            <a:fld id="{94A0DDEC-1467-4545-A30A-0058A6404D13}" type="datetimeFigureOut">
              <a:rPr lang="de-DE" smtClean="0"/>
              <a:t>09.12.2021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768350"/>
            <a:ext cx="613727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3" rIns="99065" bIns="49533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65" tIns="49533" rIns="99065" bIns="4953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9065" tIns="49533" rIns="99065" bIns="49533" rtlCol="0" anchor="b"/>
          <a:lstStyle>
            <a:lvl1pPr algn="r">
              <a:defRPr sz="1300"/>
            </a:lvl1pPr>
          </a:lstStyle>
          <a:p>
            <a:fld id="{9387BD2D-D5F1-A849-A512-1DBB995887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6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63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51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79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3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645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93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Solution?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37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2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30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492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/>
              <a:t>Clear </a:t>
            </a:r>
            <a:r>
              <a:rPr lang="de-DE" b="1" err="1"/>
              <a:t>and</a:t>
            </a:r>
            <a:r>
              <a:rPr lang="de-DE" b="1"/>
              <a:t> </a:t>
            </a:r>
            <a:r>
              <a:rPr lang="de-DE" b="1" err="1"/>
              <a:t>realistic</a:t>
            </a:r>
            <a:r>
              <a:rPr lang="de-DE" b="1"/>
              <a:t> Milestones</a:t>
            </a:r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/>
              <a:t>Clear Reporting </a:t>
            </a:r>
            <a:r>
              <a:rPr lang="de-DE" b="1" err="1"/>
              <a:t>Structure</a:t>
            </a:r>
            <a:endParaRPr lang="de-DE" b="1"/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 err="1"/>
              <a:t>Acceptance</a:t>
            </a:r>
            <a:r>
              <a:rPr lang="de-DE" b="1"/>
              <a:t> </a:t>
            </a:r>
            <a:r>
              <a:rPr lang="de-DE" b="1" err="1"/>
              <a:t>Procedures</a:t>
            </a:r>
            <a:endParaRPr lang="de-DE" b="1"/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 err="1"/>
              <a:t>Scheduling</a:t>
            </a:r>
            <a:endParaRPr lang="de-DE" b="1"/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/>
              <a:t>Budget </a:t>
            </a:r>
            <a:r>
              <a:rPr lang="de-DE" b="1" err="1"/>
              <a:t>Control</a:t>
            </a:r>
            <a:endParaRPr lang="de-DE" b="1"/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/>
              <a:t>Change Order Management </a:t>
            </a:r>
          </a:p>
          <a:p>
            <a:pPr marL="309579" indent="-309579">
              <a:buFont typeface="Wingdings" panose="05000000000000000000" pitchFamily="2" charset="2"/>
              <a:buChar char="§"/>
            </a:pPr>
            <a:r>
              <a:rPr lang="de-DE" b="1" err="1"/>
              <a:t>Crisis</a:t>
            </a:r>
            <a:r>
              <a:rPr lang="de-DE" b="1"/>
              <a:t> Management </a:t>
            </a:r>
            <a:r>
              <a:rPr lang="de-DE" b="1" err="1"/>
              <a:t>based</a:t>
            </a:r>
            <a:r>
              <a:rPr lang="de-DE" b="1"/>
              <a:t> on </a:t>
            </a:r>
            <a:r>
              <a:rPr lang="de-DE" b="1" err="1"/>
              <a:t>trust</a:t>
            </a:r>
            <a:r>
              <a:rPr lang="de-DE" b="1"/>
              <a:t> </a:t>
            </a:r>
            <a:r>
              <a:rPr lang="de-DE" b="1" err="1"/>
              <a:t>and</a:t>
            </a:r>
            <a:r>
              <a:rPr lang="de-DE" b="1"/>
              <a:t> open </a:t>
            </a:r>
            <a:r>
              <a:rPr lang="de-DE" b="1" err="1"/>
              <a:t>communication</a:t>
            </a:r>
            <a:r>
              <a:rPr lang="de-DE" b="1"/>
              <a:t> </a:t>
            </a:r>
            <a:r>
              <a:rPr lang="de-DE" b="1" err="1"/>
              <a:t>between</a:t>
            </a:r>
            <a:r>
              <a:rPr lang="de-DE" b="1"/>
              <a:t> </a:t>
            </a:r>
          </a:p>
          <a:p>
            <a:r>
              <a:rPr lang="de-DE" b="1"/>
              <a:t>      all </a:t>
            </a:r>
            <a:r>
              <a:rPr lang="de-DE" b="1" err="1"/>
              <a:t>parties</a:t>
            </a:r>
            <a:r>
              <a:rPr lang="de-DE" b="1"/>
              <a:t> </a:t>
            </a:r>
            <a:r>
              <a:rPr lang="de-DE" b="1" err="1"/>
              <a:t>involved</a:t>
            </a:r>
            <a:r>
              <a:rPr lang="de-DE" b="1"/>
              <a:t> </a:t>
            </a:r>
          </a:p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8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7BD2D-D5F1-A849-A512-1DBB995887A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97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853890"/>
            <a:ext cx="4038600" cy="7778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635500"/>
            <a:ext cx="4038600" cy="623794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5354700"/>
            <a:ext cx="1232647" cy="304271"/>
          </a:xfrm>
        </p:spPr>
        <p:txBody>
          <a:bodyPr/>
          <a:lstStyle>
            <a:lvl1pPr algn="l">
              <a:defRPr/>
            </a:lvl1pPr>
          </a:lstStyle>
          <a:p>
            <a:fld id="{F28E7DE4-3222-1440-B072-28F3548A25E5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5354700"/>
            <a:ext cx="2617694" cy="304271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282575" y="190500"/>
            <a:ext cx="4235450" cy="3489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90500"/>
            <a:ext cx="2057400" cy="1699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981200"/>
            <a:ext cx="2057400" cy="16992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2" y="145677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190500"/>
            <a:ext cx="2057400" cy="1699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1981200"/>
            <a:ext cx="2057400" cy="1699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35478"/>
            <a:ext cx="685800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654969"/>
            <a:ext cx="3657413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3470804"/>
            <a:ext cx="3657413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654969"/>
            <a:ext cx="3657600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474720"/>
            <a:ext cx="3657600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35478"/>
            <a:ext cx="685800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35478"/>
            <a:ext cx="685800" cy="251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90500"/>
            <a:ext cx="3451225" cy="5287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143125"/>
            <a:ext cx="3255264" cy="968375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27542"/>
            <a:ext cx="4597399" cy="487759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111500"/>
            <a:ext cx="3255264" cy="199363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5352988"/>
            <a:ext cx="1537447" cy="304271"/>
          </a:xfrm>
        </p:spPr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6" y="5352988"/>
            <a:ext cx="3316941" cy="304271"/>
          </a:xfrm>
        </p:spPr>
        <p:txBody>
          <a:bodyPr/>
          <a:lstStyle/>
          <a:p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24892" y="145677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35478"/>
            <a:ext cx="685800" cy="251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2603500"/>
            <a:ext cx="3898272" cy="726282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90500"/>
            <a:ext cx="3460658" cy="52876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329781"/>
            <a:ext cx="3898272" cy="1789907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5352988"/>
            <a:ext cx="1537447" cy="304271"/>
          </a:xfrm>
        </p:spPr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5352988"/>
            <a:ext cx="3005138" cy="30427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3990110" y="280894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3686735"/>
            <a:ext cx="6191157" cy="694765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90500"/>
            <a:ext cx="6378389" cy="3489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4381499"/>
            <a:ext cx="6191157" cy="738188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6802438" y="190500"/>
            <a:ext cx="2057400" cy="16992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1981200"/>
            <a:ext cx="2057400" cy="1699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386066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90500"/>
            <a:ext cx="6387167" cy="5287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143125"/>
            <a:ext cx="6181611" cy="968375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111500"/>
            <a:ext cx="6179566" cy="199363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5196340"/>
            <a:ext cx="1348398" cy="3042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5196340"/>
            <a:ext cx="4648105" cy="3042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24892" y="145677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90500"/>
            <a:ext cx="2057400" cy="1699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979117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377952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90500"/>
            <a:ext cx="4235450" cy="5287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143125"/>
            <a:ext cx="4016633" cy="968375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111500"/>
            <a:ext cx="4015304" cy="1993636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5196340"/>
            <a:ext cx="1348398" cy="3042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5196340"/>
            <a:ext cx="2590705" cy="3042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24892" y="145677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90500"/>
            <a:ext cx="2057400" cy="1699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3778938"/>
            <a:ext cx="2057400" cy="16992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19050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1984719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1984718"/>
            <a:ext cx="2057400" cy="34899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35478"/>
            <a:ext cx="685800" cy="251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603500"/>
            <a:ext cx="3108960" cy="726282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971040"/>
            <a:ext cx="4240119" cy="34899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329781"/>
            <a:ext cx="3108960" cy="1789907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5352988"/>
            <a:ext cx="1537447" cy="304271"/>
          </a:xfrm>
        </p:spPr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5352988"/>
            <a:ext cx="3005138" cy="30427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4750361" y="280894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19050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19050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35478"/>
            <a:ext cx="685800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2" y="403411"/>
            <a:ext cx="381434" cy="1164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403412"/>
            <a:ext cx="91440" cy="1164064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Grafik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506133"/>
            <a:ext cx="2108879" cy="590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35478"/>
            <a:ext cx="685800" cy="251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795619"/>
            <a:ext cx="681318" cy="4309518"/>
          </a:xfrm>
        </p:spPr>
        <p:txBody>
          <a:bodyPr vert="eaVert" anchor="t" anchorCtr="0"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98964"/>
            <a:ext cx="6858000" cy="432072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 rot="16200000">
            <a:off x="8614854" y="421890"/>
            <a:ext cx="2174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32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12059"/>
            <a:ext cx="7556313" cy="829235"/>
          </a:xfrm>
        </p:spPr>
        <p:txBody>
          <a:bodyPr anchor="b" anchorCtr="0"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941294"/>
            <a:ext cx="7558960" cy="645583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11" name="Rectangle 6"/>
          <p:cNvSpPr/>
          <p:nvPr userDrawn="1"/>
        </p:nvSpPr>
        <p:spPr>
          <a:xfrm>
            <a:off x="8210552" y="403411"/>
            <a:ext cx="381434" cy="1164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9"/>
          <p:cNvSpPr/>
          <p:nvPr userDrawn="1"/>
        </p:nvSpPr>
        <p:spPr>
          <a:xfrm>
            <a:off x="8068235" y="403412"/>
            <a:ext cx="91440" cy="1164064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Grafik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506133"/>
            <a:ext cx="2108879" cy="590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2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853890"/>
            <a:ext cx="4038600" cy="77787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635500"/>
            <a:ext cx="4038600" cy="623794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5354700"/>
            <a:ext cx="1232647" cy="304271"/>
          </a:xfrm>
        </p:spPr>
        <p:txBody>
          <a:bodyPr/>
          <a:lstStyle>
            <a:lvl1pPr algn="l">
              <a:defRPr/>
            </a:lvl1pPr>
          </a:lstStyle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5354700"/>
            <a:ext cx="2617694" cy="304271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282575" y="190500"/>
            <a:ext cx="4235450" cy="3489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190500"/>
            <a:ext cx="2057400" cy="1699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1981200"/>
            <a:ext cx="2057400" cy="16992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19050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981200"/>
            <a:ext cx="2057400" cy="16992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482912"/>
            <a:ext cx="3086100" cy="1700754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Mastertextformat bearbeiten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2" y="145677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190500"/>
            <a:ext cx="8200930" cy="52876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603500"/>
            <a:ext cx="5638800" cy="1135063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46500"/>
            <a:ext cx="5638800" cy="1250156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5207312"/>
            <a:ext cx="1474694" cy="30427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8E7DE4-3222-1440-B072-28F3548A25E5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5207312"/>
            <a:ext cx="5638800" cy="3042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5207312"/>
            <a:ext cx="554038" cy="304271"/>
          </a:xfrm>
        </p:spPr>
        <p:txBody>
          <a:bodyPr/>
          <a:lstStyle/>
          <a:p>
            <a:fld id="{C2AA2F12-18E4-DC4B-A68F-957FDD28B5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2003613" y="2592295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1" y="190500"/>
            <a:ext cx="212725" cy="52876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35478"/>
            <a:ext cx="642097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35478"/>
            <a:ext cx="91440" cy="133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654969"/>
            <a:ext cx="3657600" cy="34501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654969"/>
            <a:ext cx="3657600" cy="34501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039471"/>
            <a:ext cx="3657600" cy="30656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039471"/>
            <a:ext cx="3657600" cy="30656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1725706"/>
            <a:ext cx="3657600" cy="268941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1725706"/>
            <a:ext cx="3657600" cy="2689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Rectangle 6"/>
          <p:cNvSpPr/>
          <p:nvPr userDrawn="1"/>
        </p:nvSpPr>
        <p:spPr>
          <a:xfrm>
            <a:off x="8210552" y="403411"/>
            <a:ext cx="381434" cy="1164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9"/>
          <p:cNvSpPr/>
          <p:nvPr userDrawn="1"/>
        </p:nvSpPr>
        <p:spPr>
          <a:xfrm>
            <a:off x="8068235" y="403412"/>
            <a:ext cx="91440" cy="1164064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5" name="Grafik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506133"/>
            <a:ext cx="2108879" cy="590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halte, oben un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654969"/>
            <a:ext cx="7569157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8" y="3470804"/>
            <a:ext cx="7569157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35478"/>
            <a:ext cx="685800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01862"/>
            <a:ext cx="554038" cy="304271"/>
          </a:xfrm>
        </p:spPr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35478"/>
            <a:ext cx="685800" cy="133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6" y="1905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654969"/>
            <a:ext cx="3657600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654969"/>
            <a:ext cx="3657600" cy="345016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474720"/>
            <a:ext cx="3657600" cy="16383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403412"/>
            <a:ext cx="7556313" cy="930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651000"/>
            <a:ext cx="7556313" cy="345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535298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616CC5-F079-AB42-803F-44D51FCFFB4F}" type="datetimeFigureOut">
              <a:rPr lang="de-DE" smtClean="0"/>
              <a:pPr/>
              <a:t>09.12.2021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5352988"/>
            <a:ext cx="612289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01862"/>
            <a:ext cx="55403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C330FF2-AC1A-A041-B6F1-F5E86C419D4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Uwe.Beck@becon-projects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henrik.ambak@emirates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uwe.beck@becon-projects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hyperlink" Target="http://www.tiac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di.de/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www.aircargoclub.de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3115" y="3856625"/>
            <a:ext cx="4038600" cy="777875"/>
          </a:xfrm>
        </p:spPr>
        <p:txBody>
          <a:bodyPr>
            <a:normAutofit/>
          </a:bodyPr>
          <a:lstStyle/>
          <a:p>
            <a:r>
              <a:rPr lang="en-GB" sz="2600" b="1" dirty="0" err="1">
                <a:solidFill>
                  <a:srgbClr val="004080"/>
                </a:solidFill>
              </a:rPr>
              <a:t>Becon</a:t>
            </a:r>
            <a:r>
              <a:rPr lang="en-GB" sz="2600" b="1">
                <a:solidFill>
                  <a:srgbClr val="004080"/>
                </a:solidFill>
              </a:rPr>
              <a:t> Projects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3115" y="4395341"/>
            <a:ext cx="4038600" cy="760114"/>
          </a:xfrm>
        </p:spPr>
        <p:txBody>
          <a:bodyPr>
            <a:noAutofit/>
          </a:bodyPr>
          <a:lstStyle/>
          <a:p>
            <a:r>
              <a:rPr lang="en-GB" sz="1800" b="1">
                <a:solidFill>
                  <a:schemeClr val="accent5"/>
                </a:solidFill>
              </a:rPr>
              <a:t>Air Cargo Consultancy </a:t>
            </a:r>
            <a:br>
              <a:rPr lang="en-GB" sz="1800" b="1">
                <a:solidFill>
                  <a:schemeClr val="accent5"/>
                </a:solidFill>
              </a:rPr>
            </a:br>
            <a:endParaRPr lang="en-GB" sz="1600">
              <a:solidFill>
                <a:srgbClr val="5F5F5F"/>
              </a:solidFill>
            </a:endParaRPr>
          </a:p>
        </p:txBody>
      </p:sp>
      <p:pic>
        <p:nvPicPr>
          <p:cNvPr id="4" name="Bild 3" descr="Design Cargo-Term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3" y="202660"/>
            <a:ext cx="4202119" cy="3453034"/>
          </a:xfrm>
          <a:prstGeom prst="rect">
            <a:avLst/>
          </a:prstGeom>
        </p:spPr>
      </p:pic>
      <p:pic>
        <p:nvPicPr>
          <p:cNvPr id="5" name="Bild 4" descr="Bild 7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72" y="2016144"/>
            <a:ext cx="2070443" cy="1639550"/>
          </a:xfrm>
          <a:prstGeom prst="rect">
            <a:avLst/>
          </a:prstGeom>
        </p:spPr>
      </p:pic>
      <p:pic>
        <p:nvPicPr>
          <p:cNvPr id="6" name="Bild 5" descr="Bild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72" y="202660"/>
            <a:ext cx="2070443" cy="1767229"/>
          </a:xfrm>
          <a:prstGeom prst="rect">
            <a:avLst/>
          </a:prstGeom>
        </p:spPr>
      </p:pic>
      <p:pic>
        <p:nvPicPr>
          <p:cNvPr id="7" name="Bild 6" descr="Bild 2 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88" y="202660"/>
            <a:ext cx="2026746" cy="1680087"/>
          </a:xfrm>
          <a:prstGeom prst="rect">
            <a:avLst/>
          </a:prstGeom>
        </p:spPr>
      </p:pic>
      <p:pic>
        <p:nvPicPr>
          <p:cNvPr id="8" name="Bild 7" descr="Bild 3 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88" y="1979194"/>
            <a:ext cx="2026746" cy="1676499"/>
          </a:xfrm>
          <a:prstGeom prst="rect">
            <a:avLst/>
          </a:prstGeom>
        </p:spPr>
      </p:pic>
      <p:sp>
        <p:nvSpPr>
          <p:cNvPr id="13" name="Fußzeilenplatzhalter 9"/>
          <p:cNvSpPr txBox="1">
            <a:spLocks/>
          </p:cNvSpPr>
          <p:nvPr/>
        </p:nvSpPr>
        <p:spPr>
          <a:xfrm>
            <a:off x="6563444" y="5217353"/>
            <a:ext cx="2491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393939">
                    <a:lumMod val="65000"/>
                    <a:lumOff val="35000"/>
                  </a:srgbClr>
                </a:solidFill>
                <a:latin typeface="Century Gothic"/>
              </a:rPr>
              <a:t>© 2021  BECON-PROJECTS GmbH  D-65510 Idstein – Germany    </a:t>
            </a:r>
          </a:p>
        </p:txBody>
      </p:sp>
      <p:pic>
        <p:nvPicPr>
          <p:cNvPr id="12" name="Grafik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3" y="3819277"/>
            <a:ext cx="201622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Our Principles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8475" y="1741936"/>
            <a:ext cx="7556313" cy="3454136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 </a:t>
            </a:r>
            <a:r>
              <a:rPr lang="en-GB">
                <a:solidFill>
                  <a:srgbClr val="000000"/>
                </a:solidFill>
              </a:rPr>
              <a:t>Phase 1: Design and Definition Phase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Facility &amp; Infrastructural Planning</a:t>
            </a:r>
          </a:p>
        </p:txBody>
      </p:sp>
      <p:sp>
        <p:nvSpPr>
          <p:cNvPr id="16" name="Rechteck 15"/>
          <p:cNvSpPr/>
          <p:nvPr/>
        </p:nvSpPr>
        <p:spPr>
          <a:xfrm>
            <a:off x="2444572" y="3299672"/>
            <a:ext cx="3104345" cy="11107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“Form </a:t>
            </a:r>
            <a:r>
              <a:rPr lang="en-GB" b="1" kern="0" dirty="0">
                <a:solidFill>
                  <a:sysClr val="windowText" lastClr="000000"/>
                </a:solidFill>
                <a:latin typeface="Calibri"/>
              </a:rPr>
              <a:t>F</a:t>
            </a:r>
            <a:r>
              <a:rPr kumimoji="0" lang="en-GB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ollows </a:t>
            </a:r>
            <a:r>
              <a:rPr lang="en-GB" b="1" kern="0" dirty="0">
                <a:solidFill>
                  <a:sysClr val="windowText" lastClr="000000"/>
                </a:solidFill>
                <a:latin typeface="Calibri"/>
              </a:rPr>
              <a:t>F</a:t>
            </a:r>
            <a:r>
              <a:rPr kumimoji="0" lang="en-GB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unction“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br>
              <a:rPr kumimoji="0" lang="en-GB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800" b="1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let designing the building take the lead!</a:t>
            </a:r>
          </a:p>
        </p:txBody>
      </p:sp>
      <p:sp>
        <p:nvSpPr>
          <p:cNvPr id="17" name="Rechteck 16"/>
          <p:cNvSpPr/>
          <p:nvPr/>
        </p:nvSpPr>
        <p:spPr>
          <a:xfrm>
            <a:off x="644372" y="2388884"/>
            <a:ext cx="148161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Parameters</a:t>
            </a:r>
          </a:p>
        </p:txBody>
      </p:sp>
      <p:sp>
        <p:nvSpPr>
          <p:cNvPr id="18" name="Rechteck 17"/>
          <p:cNvSpPr/>
          <p:nvPr/>
        </p:nvSpPr>
        <p:spPr>
          <a:xfrm>
            <a:off x="2355998" y="2388884"/>
            <a:ext cx="148161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</a:t>
            </a:r>
          </a:p>
        </p:txBody>
      </p:sp>
      <p:sp>
        <p:nvSpPr>
          <p:cNvPr id="19" name="Rechteck 18"/>
          <p:cNvSpPr/>
          <p:nvPr/>
        </p:nvSpPr>
        <p:spPr>
          <a:xfrm>
            <a:off x="4084190" y="2388884"/>
            <a:ext cx="148161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Level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Functionality</a:t>
            </a:r>
          </a:p>
        </p:txBody>
      </p:sp>
      <p:sp>
        <p:nvSpPr>
          <p:cNvPr id="20" name="Rechteck 19"/>
          <p:cNvSpPr/>
          <p:nvPr/>
        </p:nvSpPr>
        <p:spPr>
          <a:xfrm>
            <a:off x="5828948" y="2388884"/>
            <a:ext cx="148161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Interfaces to Stakeholders</a:t>
            </a:r>
          </a:p>
        </p:txBody>
      </p:sp>
      <p:sp>
        <p:nvSpPr>
          <p:cNvPr id="21" name="Rechteck 20"/>
          <p:cNvSpPr/>
          <p:nvPr/>
        </p:nvSpPr>
        <p:spPr>
          <a:xfrm>
            <a:off x="644372" y="4542900"/>
            <a:ext cx="126995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Brief</a:t>
            </a:r>
          </a:p>
        </p:txBody>
      </p:sp>
      <p:sp>
        <p:nvSpPr>
          <p:cNvPr id="22" name="Rechteck 21"/>
          <p:cNvSpPr/>
          <p:nvPr/>
        </p:nvSpPr>
        <p:spPr>
          <a:xfrm>
            <a:off x="2012524" y="4542900"/>
            <a:ext cx="126995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MHS-OPS Design</a:t>
            </a:r>
          </a:p>
        </p:txBody>
      </p:sp>
      <p:sp>
        <p:nvSpPr>
          <p:cNvPr id="23" name="Rechteck 22"/>
          <p:cNvSpPr/>
          <p:nvPr/>
        </p:nvSpPr>
        <p:spPr>
          <a:xfrm>
            <a:off x="3380676" y="4542900"/>
            <a:ext cx="126995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Architect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Pre-Design</a:t>
            </a:r>
          </a:p>
        </p:txBody>
      </p:sp>
      <p:sp>
        <p:nvSpPr>
          <p:cNvPr id="24" name="Rechteck 23"/>
          <p:cNvSpPr/>
          <p:nvPr/>
        </p:nvSpPr>
        <p:spPr>
          <a:xfrm>
            <a:off x="4748828" y="4542900"/>
            <a:ext cx="1269959" cy="78408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Budgets</a:t>
            </a:r>
          </a:p>
        </p:txBody>
      </p:sp>
      <p:sp>
        <p:nvSpPr>
          <p:cNvPr id="25" name="Rechteck 24"/>
          <p:cNvSpPr/>
          <p:nvPr/>
        </p:nvSpPr>
        <p:spPr>
          <a:xfrm>
            <a:off x="6116980" y="4542900"/>
            <a:ext cx="1269959" cy="784087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 Light</a:t>
            </a:r>
          </a:p>
        </p:txBody>
      </p:sp>
      <p:sp>
        <p:nvSpPr>
          <p:cNvPr id="26" name="Pfeil nach rechts 25"/>
          <p:cNvSpPr/>
          <p:nvPr/>
        </p:nvSpPr>
        <p:spPr>
          <a:xfrm>
            <a:off x="644372" y="2102001"/>
            <a:ext cx="6666195" cy="168606"/>
          </a:xfrm>
          <a:prstGeom prst="rightArrow">
            <a:avLst/>
          </a:prstGeom>
          <a:solidFill>
            <a:srgbClr val="FF0D3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Our Principles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266" y="1586877"/>
            <a:ext cx="7556313" cy="3454136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 </a:t>
            </a:r>
            <a:r>
              <a:rPr lang="en-GB">
                <a:solidFill>
                  <a:srgbClr val="000000"/>
                </a:solidFill>
              </a:rPr>
              <a:t>Phase 2: MHS/ Construction Tender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Facility &amp; Infrastructural Planning</a:t>
            </a:r>
          </a:p>
        </p:txBody>
      </p:sp>
      <p:sp>
        <p:nvSpPr>
          <p:cNvPr id="12" name="Rechteck 11"/>
          <p:cNvSpPr/>
          <p:nvPr/>
        </p:nvSpPr>
        <p:spPr>
          <a:xfrm>
            <a:off x="3428256" y="4635010"/>
            <a:ext cx="2151856" cy="812006"/>
          </a:xfrm>
          <a:prstGeom prst="rect">
            <a:avLst/>
          </a:prstGeom>
          <a:solidFill>
            <a:srgbClr val="00804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Project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187624" y="2087417"/>
            <a:ext cx="2088232" cy="91440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MHS RFP Tender Description</a:t>
            </a:r>
          </a:p>
        </p:txBody>
      </p:sp>
      <p:sp>
        <p:nvSpPr>
          <p:cNvPr id="14" name="Rechteck 13"/>
          <p:cNvSpPr/>
          <p:nvPr/>
        </p:nvSpPr>
        <p:spPr>
          <a:xfrm>
            <a:off x="3428256" y="2087417"/>
            <a:ext cx="2088232" cy="91440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RFP Tender Description</a:t>
            </a:r>
          </a:p>
        </p:txBody>
      </p:sp>
      <p:sp>
        <p:nvSpPr>
          <p:cNvPr id="15" name="Rechteck 14"/>
          <p:cNvSpPr/>
          <p:nvPr/>
        </p:nvSpPr>
        <p:spPr>
          <a:xfrm>
            <a:off x="5700223" y="2087417"/>
            <a:ext cx="2088232" cy="91440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Tender Description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36641" y="3152483"/>
            <a:ext cx="2079847" cy="837327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Legal support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FIDIC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Engineer“</a:t>
            </a:r>
          </a:p>
        </p:txBody>
      </p:sp>
      <p:sp>
        <p:nvSpPr>
          <p:cNvPr id="17" name="Rechteck 16"/>
          <p:cNvSpPr/>
          <p:nvPr/>
        </p:nvSpPr>
        <p:spPr>
          <a:xfrm>
            <a:off x="1216718" y="4121581"/>
            <a:ext cx="6571737" cy="43204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Shortlist – Evaluation – Negotiation – Contract Award</a:t>
            </a:r>
          </a:p>
        </p:txBody>
      </p:sp>
      <p:sp>
        <p:nvSpPr>
          <p:cNvPr id="18" name="Pfeil nach unten 17"/>
          <p:cNvSpPr/>
          <p:nvPr/>
        </p:nvSpPr>
        <p:spPr>
          <a:xfrm>
            <a:off x="696398" y="2087417"/>
            <a:ext cx="267134" cy="279502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8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Our Principles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9595" y="1804939"/>
            <a:ext cx="7556313" cy="345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Phase 3: Project Management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Facility &amp; Infrastructural Planning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5221477" y="56829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029786"/>
              </p:ext>
            </p:extLst>
          </p:nvPr>
        </p:nvGraphicFramePr>
        <p:xfrm>
          <a:off x="1662170" y="2222635"/>
          <a:ext cx="5933395" cy="3383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823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Pool of experience</a:t>
            </a:r>
            <a:endParaRPr lang="en-GB"/>
          </a:p>
        </p:txBody>
      </p:sp>
      <p:sp>
        <p:nvSpPr>
          <p:cNvPr id="4" name="Rectangle 5"/>
          <p:cNvSpPr/>
          <p:nvPr/>
        </p:nvSpPr>
        <p:spPr>
          <a:xfrm>
            <a:off x="0" y="1840458"/>
            <a:ext cx="8551333" cy="827879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138" y="2060581"/>
            <a:ext cx="853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>
                <a:solidFill>
                  <a:srgbClr val="004080"/>
                </a:solidFill>
              </a:rPr>
              <a:t>Our team has been involved in major developments of Air Cargo Terminals</a:t>
            </a:r>
          </a:p>
          <a:p>
            <a:pPr algn="just"/>
            <a:r>
              <a:rPr lang="en-GB" b="1">
                <a:solidFill>
                  <a:srgbClr val="004080"/>
                </a:solidFill>
              </a:rPr>
              <a:t>Accumalating 250 Man Years Experience in Air Cargo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3697" y="2899193"/>
            <a:ext cx="7897636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KLM</a:t>
            </a:r>
            <a:r>
              <a:rPr lang="en-GB" dirty="0">
                <a:solidFill>
                  <a:srgbClr val="000000"/>
                </a:solidFill>
              </a:rPr>
              <a:t>: 					Schiphol </a:t>
            </a:r>
            <a:r>
              <a:rPr lang="en-GB" dirty="0" err="1">
                <a:solidFill>
                  <a:srgbClr val="000000"/>
                </a:solidFill>
              </a:rPr>
              <a:t>Freightgate</a:t>
            </a:r>
            <a:r>
              <a:rPr lang="en-GB" dirty="0">
                <a:solidFill>
                  <a:srgbClr val="000000"/>
                </a:solidFill>
              </a:rPr>
              <a:t> 3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SATS T5 &amp; T6: 			</a:t>
            </a:r>
            <a:r>
              <a:rPr lang="en-GB" dirty="0">
                <a:solidFill>
                  <a:srgbClr val="000000"/>
                </a:solidFill>
              </a:rPr>
              <a:t>Singapore Changi Airport 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BAWC</a:t>
            </a:r>
            <a:r>
              <a:rPr lang="en-GB" dirty="0">
                <a:solidFill>
                  <a:srgbClr val="000000"/>
                </a:solidFill>
              </a:rPr>
              <a:t>: 				London Heathrow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ACC: 				</a:t>
            </a:r>
            <a:r>
              <a:rPr lang="en-GB" dirty="0">
                <a:solidFill>
                  <a:srgbClr val="000000"/>
                </a:solidFill>
              </a:rPr>
              <a:t>Malaysia Airlines, KL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NCA</a:t>
            </a:r>
            <a:r>
              <a:rPr lang="en-GB" dirty="0">
                <a:solidFill>
                  <a:srgbClr val="000000"/>
                </a:solidFill>
              </a:rPr>
              <a:t>:					New York, JFK 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DNATA: 				</a:t>
            </a:r>
            <a:r>
              <a:rPr lang="en-GB" dirty="0" err="1">
                <a:solidFill>
                  <a:srgbClr val="000000"/>
                </a:solidFill>
              </a:rPr>
              <a:t>Freightgate</a:t>
            </a:r>
            <a:r>
              <a:rPr lang="en-GB" dirty="0">
                <a:solidFill>
                  <a:srgbClr val="000000"/>
                </a:solidFill>
              </a:rPr>
              <a:t> 5</a:t>
            </a:r>
            <a:r>
              <a:rPr lang="en-GB" b="1" dirty="0">
                <a:solidFill>
                  <a:srgbClr val="000000"/>
                </a:solidFill>
              </a:rPr>
              <a:t>, </a:t>
            </a:r>
            <a:r>
              <a:rPr lang="en-GB" dirty="0">
                <a:solidFill>
                  <a:srgbClr val="000000"/>
                </a:solidFill>
              </a:rPr>
              <a:t>Dubai International Airport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Swiss Cargo: 			</a:t>
            </a:r>
            <a:r>
              <a:rPr lang="en-GB" dirty="0" err="1">
                <a:solidFill>
                  <a:srgbClr val="000000"/>
                </a:solidFill>
              </a:rPr>
              <a:t>Zuerich</a:t>
            </a:r>
            <a:r>
              <a:rPr lang="en-GB" dirty="0">
                <a:solidFill>
                  <a:srgbClr val="000000"/>
                </a:solidFill>
              </a:rPr>
              <a:t> Airport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Lufthansa Cargo: 		</a:t>
            </a:r>
            <a:r>
              <a:rPr lang="en-GB" dirty="0">
                <a:solidFill>
                  <a:srgbClr val="000000"/>
                </a:solidFill>
              </a:rPr>
              <a:t>LCC Neo Frankfurt Airport </a:t>
            </a:r>
          </a:p>
          <a:p>
            <a:pPr marL="285750" indent="-285750">
              <a:buFont typeface="Wingdings" charset="2"/>
              <a:buChar char="ü"/>
            </a:pPr>
            <a:r>
              <a:rPr lang="en-GB" b="1" dirty="0">
                <a:solidFill>
                  <a:srgbClr val="000000"/>
                </a:solidFill>
              </a:rPr>
              <a:t>Finnair Cargo:	</a:t>
            </a:r>
            <a:r>
              <a:rPr lang="en-GB" dirty="0">
                <a:solidFill>
                  <a:srgbClr val="000000"/>
                </a:solidFill>
              </a:rPr>
              <a:t>	Cool Nordic Cargo Hub, Helsinki Airport</a:t>
            </a:r>
          </a:p>
        </p:txBody>
      </p:sp>
    </p:spTree>
    <p:extLst>
      <p:ext uri="{BB962C8B-B14F-4D97-AF65-F5344CB8AC3E}">
        <p14:creationId xmlns:p14="http://schemas.microsoft.com/office/powerpoint/2010/main" val="181258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Finnair Cargo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600" b="1">
                <a:solidFill>
                  <a:srgbClr val="FF0000"/>
                </a:solidFill>
              </a:rPr>
              <a:t>BeCon Projects: </a:t>
            </a:r>
            <a:r>
              <a:rPr lang="en-GB" sz="2400" i="1">
                <a:solidFill>
                  <a:schemeClr val="tx1"/>
                </a:solidFill>
              </a:rPr>
              <a:t>“</a:t>
            </a:r>
            <a:r>
              <a:rPr lang="en-GB" sz="2600" b="1">
                <a:solidFill>
                  <a:schemeClr val="accent6"/>
                </a:solidFill>
              </a:rPr>
              <a:t>Engineer &amp; MHS Project Manager MHS development &amp; integration”</a:t>
            </a:r>
          </a:p>
          <a:p>
            <a:endParaRPr lang="en-GB" sz="260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</a:t>
            </a: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7" b="7232"/>
          <a:stretch/>
        </p:blipFill>
        <p:spPr>
          <a:xfrm>
            <a:off x="498518" y="2798195"/>
            <a:ext cx="7607275" cy="27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0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Finnair Cargo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COOL Nordic Cargo Hub </a:t>
            </a:r>
            <a:br>
              <a:rPr lang="en-GB" dirty="0">
                <a:solidFill>
                  <a:srgbClr val="004080"/>
                </a:solidFill>
              </a:rPr>
            </a:br>
            <a:endParaRPr lang="en-GB" dirty="0">
              <a:solidFill>
                <a:srgbClr val="004080"/>
              </a:solidFill>
            </a:endParaRPr>
          </a:p>
        </p:txBody>
      </p:sp>
      <p:grpSp>
        <p:nvGrpSpPr>
          <p:cNvPr id="49" name="Gruppierung 48"/>
          <p:cNvGrpSpPr/>
          <p:nvPr/>
        </p:nvGrpSpPr>
        <p:grpSpPr>
          <a:xfrm>
            <a:off x="498475" y="2674060"/>
            <a:ext cx="2571792" cy="1214947"/>
            <a:chOff x="123392" y="591343"/>
            <a:chExt cx="2571749" cy="154305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grpSpPr>
        <p:sp>
          <p:nvSpPr>
            <p:cNvPr id="65" name="Rechteck 64"/>
            <p:cNvSpPr/>
            <p:nvPr/>
          </p:nvSpPr>
          <p:spPr>
            <a:xfrm>
              <a:off x="123392" y="591343"/>
              <a:ext cx="2571749" cy="154305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sp>
        <p:sp>
          <p:nvSpPr>
            <p:cNvPr id="66" name="Rechteck 65"/>
            <p:cNvSpPr/>
            <p:nvPr/>
          </p:nvSpPr>
          <p:spPr>
            <a:xfrm>
              <a:off x="123392" y="591343"/>
              <a:ext cx="2571749" cy="154305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Modular Design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allow for</a:t>
              </a:r>
              <a:r>
                <a:rPr kumimoji="0" lang="en-GB" sz="1600" b="0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future growth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uppierung 49"/>
          <p:cNvGrpSpPr/>
          <p:nvPr/>
        </p:nvGrpSpPr>
        <p:grpSpPr>
          <a:xfrm>
            <a:off x="3289301" y="2643697"/>
            <a:ext cx="2571749" cy="1245310"/>
            <a:chOff x="2952317" y="591343"/>
            <a:chExt cx="2571749" cy="1543050"/>
          </a:xfrm>
        </p:grpSpPr>
        <p:sp>
          <p:nvSpPr>
            <p:cNvPr id="63" name="Rechteck 62"/>
            <p:cNvSpPr/>
            <p:nvPr/>
          </p:nvSpPr>
          <p:spPr>
            <a:xfrm>
              <a:off x="2952317" y="591343"/>
              <a:ext cx="2571749" cy="154305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</p:sp>
        <p:sp>
          <p:nvSpPr>
            <p:cNvPr id="64" name="Rechteck 63"/>
            <p:cNvSpPr/>
            <p:nvPr/>
          </p:nvSpPr>
          <p:spPr>
            <a:xfrm>
              <a:off x="2952317" y="591343"/>
              <a:ext cx="2571749" cy="15430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</a:t>
              </a:r>
              <a:r>
                <a:rPr kumimoji="0" lang="en-GB" sz="2800" b="0" i="0" u="none" strike="noStrike" kern="1200" cap="none" spc="0" normalizeH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Demand</a:t>
              </a:r>
              <a:b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80</a:t>
              </a:r>
              <a:r>
                <a:rPr kumimoji="0" lang="en-GB" sz="1600" b="0" i="0" u="none" strike="noStrike" kern="1200" cap="none" spc="0" normalizeH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% 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transshipments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uppierung 51"/>
          <p:cNvGrpSpPr/>
          <p:nvPr/>
        </p:nvGrpSpPr>
        <p:grpSpPr>
          <a:xfrm>
            <a:off x="6047277" y="2534313"/>
            <a:ext cx="2571791" cy="1354694"/>
            <a:chOff x="-1167469" y="-575508"/>
            <a:chExt cx="3308953" cy="31223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Rechteck 58"/>
            <p:cNvSpPr/>
            <p:nvPr/>
          </p:nvSpPr>
          <p:spPr>
            <a:xfrm>
              <a:off x="-1167468" y="-253410"/>
              <a:ext cx="3308952" cy="2800291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sp>
        <p:sp>
          <p:nvSpPr>
            <p:cNvPr id="60" name="Rechteck 59"/>
            <p:cNvSpPr/>
            <p:nvPr/>
          </p:nvSpPr>
          <p:spPr>
            <a:xfrm>
              <a:off x="-1167469" y="-575508"/>
              <a:ext cx="3153109" cy="312238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ysClr val="window" lastClr="FFFFFF"/>
                  </a:solidFill>
                  <a:latin typeface="Calibri"/>
                </a:rPr>
                <a:t>Fast internal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Transports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lang="en-GB" sz="1400" noProof="0" dirty="0">
                  <a:solidFill>
                    <a:sysClr val="window" lastClr="FFFFFF"/>
                  </a:solidFill>
                  <a:latin typeface="Calibri"/>
                </a:rPr>
                <a:t>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fficient</a:t>
              </a:r>
              <a:r>
                <a:rPr kumimoji="0" lang="en-GB" sz="1400" b="0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handling of transhipments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uppierung 52"/>
          <p:cNvGrpSpPr/>
          <p:nvPr/>
        </p:nvGrpSpPr>
        <p:grpSpPr>
          <a:xfrm>
            <a:off x="3289301" y="4116586"/>
            <a:ext cx="2571749" cy="1248567"/>
            <a:chOff x="2952317" y="2206391"/>
            <a:chExt cx="2571749" cy="17282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Rechteck 56"/>
            <p:cNvSpPr/>
            <p:nvPr/>
          </p:nvSpPr>
          <p:spPr>
            <a:xfrm>
              <a:off x="2952317" y="2206391"/>
              <a:ext cx="2571749" cy="1728228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sp>
        <p:sp>
          <p:nvSpPr>
            <p:cNvPr id="58" name="Rechteck 57"/>
            <p:cNvSpPr/>
            <p:nvPr/>
          </p:nvSpPr>
          <p:spPr>
            <a:xfrm>
              <a:off x="2952317" y="2206391"/>
              <a:ext cx="2571749" cy="172822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marR="0" lvl="0" indent="0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ysClr val="window" lastClr="FFFFFF"/>
                  </a:solidFill>
                  <a:latin typeface="Calibri"/>
                </a:rPr>
                <a:t>Special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Areas Pharma &amp; Fish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guaranteeing an unbroken &amp; monitored cool chain  </a:t>
              </a:r>
            </a:p>
          </p:txBody>
        </p:sp>
      </p:grpSp>
      <p:grpSp>
        <p:nvGrpSpPr>
          <p:cNvPr id="54" name="Gruppierung 53"/>
          <p:cNvGrpSpPr/>
          <p:nvPr/>
        </p:nvGrpSpPr>
        <p:grpSpPr>
          <a:xfrm>
            <a:off x="6032933" y="4116586"/>
            <a:ext cx="2571792" cy="1248567"/>
            <a:chOff x="5657850" y="2167464"/>
            <a:chExt cx="2571749" cy="1543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Rechteck 54"/>
            <p:cNvSpPr/>
            <p:nvPr/>
          </p:nvSpPr>
          <p:spPr>
            <a:xfrm>
              <a:off x="5657850" y="2167464"/>
              <a:ext cx="2571749" cy="154305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sp>
        <p:sp>
          <p:nvSpPr>
            <p:cNvPr id="56" name="Rechteck 55"/>
            <p:cNvSpPr/>
            <p:nvPr/>
          </p:nvSpPr>
          <p:spPr>
            <a:xfrm>
              <a:off x="5657850" y="2245592"/>
              <a:ext cx="2571749" cy="146492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marR="0" lvl="0" indent="0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IT Aspects</a:t>
              </a:r>
            </a:p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1600" dirty="0">
                  <a:solidFill>
                    <a:sysClr val="window" lastClr="FFFFFF"/>
                  </a:solidFill>
                  <a:latin typeface="Calibri"/>
                </a:rPr>
                <a:t>High degree data interfacing, i.e. forklift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management &amp; shipment control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Inhaltsplatzhalter 2"/>
          <p:cNvSpPr>
            <a:spLocks noGrp="1"/>
          </p:cNvSpPr>
          <p:nvPr>
            <p:ph idx="1"/>
          </p:nvPr>
        </p:nvSpPr>
        <p:spPr>
          <a:xfrm>
            <a:off x="498475" y="1588394"/>
            <a:ext cx="7985125" cy="852187"/>
          </a:xfrm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2500"/>
          </a:bodyPr>
          <a:lstStyle/>
          <a:p>
            <a:pPr marL="0" lvl="0" indent="0">
              <a:spcBef>
                <a:spcPts val="800"/>
              </a:spcBef>
              <a:buNone/>
            </a:pPr>
            <a:r>
              <a:rPr lang="en-GB" sz="2400" b="1" dirty="0" err="1">
                <a:solidFill>
                  <a:srgbClr val="FF0000"/>
                </a:solidFill>
              </a:rPr>
              <a:t>BeCon</a:t>
            </a:r>
            <a:r>
              <a:rPr lang="en-GB" sz="2400" b="1" dirty="0">
                <a:solidFill>
                  <a:srgbClr val="FF0000"/>
                </a:solidFill>
              </a:rPr>
              <a:t> Projects: </a:t>
            </a:r>
          </a:p>
          <a:p>
            <a:pPr marL="0" lvl="0" indent="0">
              <a:spcBef>
                <a:spcPts val="800"/>
              </a:spcBef>
              <a:buNone/>
            </a:pPr>
            <a:r>
              <a:rPr lang="en-GB" sz="1800" i="1" dirty="0">
                <a:solidFill>
                  <a:schemeClr val="tx1"/>
                </a:solidFill>
              </a:rPr>
              <a:t>“</a:t>
            </a:r>
            <a:r>
              <a:rPr lang="en-GB" sz="1800" b="1" dirty="0">
                <a:solidFill>
                  <a:schemeClr val="accent6"/>
                </a:solidFill>
              </a:rPr>
              <a:t>Engineer for Supervision &amp; Project Management of the MHS integration”</a:t>
            </a:r>
          </a:p>
          <a:p>
            <a:endParaRPr lang="en-GB" sz="2800" dirty="0"/>
          </a:p>
        </p:txBody>
      </p:sp>
      <p:grpSp>
        <p:nvGrpSpPr>
          <p:cNvPr id="24" name="Gruppierung 23"/>
          <p:cNvGrpSpPr/>
          <p:nvPr/>
        </p:nvGrpSpPr>
        <p:grpSpPr>
          <a:xfrm>
            <a:off x="498475" y="4116586"/>
            <a:ext cx="2615725" cy="1248567"/>
            <a:chOff x="5657849" y="604660"/>
            <a:chExt cx="2571750" cy="1543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echteck 24"/>
            <p:cNvSpPr/>
            <p:nvPr/>
          </p:nvSpPr>
          <p:spPr>
            <a:xfrm>
              <a:off x="5657849" y="604660"/>
              <a:ext cx="2571749" cy="154305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sp>
        <p:sp>
          <p:nvSpPr>
            <p:cNvPr id="26" name="Rechteck 25"/>
            <p:cNvSpPr/>
            <p:nvPr/>
          </p:nvSpPr>
          <p:spPr>
            <a:xfrm>
              <a:off x="5657850" y="604660"/>
              <a:ext cx="2571749" cy="154305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Automation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lang="en-GB" sz="1400" dirty="0">
                  <a:solidFill>
                    <a:sysClr val="window" lastClr="FFFFFF"/>
                  </a:solidFill>
                  <a:latin typeface="Calibri"/>
                </a:rPr>
                <a:t>reduce high labour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costs</a:t>
              </a:r>
              <a:r>
                <a:rPr kumimoji="0" lang="en-GB" sz="1400" b="0" i="0" u="none" strike="noStrike" kern="1200" cap="none" spc="0" normalizeH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&amp;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increase handling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93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solidFill>
                  <a:srgbClr val="004080"/>
                </a:solidFill>
              </a:rPr>
              <a:t>Finnair</a:t>
            </a:r>
            <a:r>
              <a:rPr lang="en-GB">
                <a:solidFill>
                  <a:srgbClr val="004080"/>
                </a:solidFill>
              </a:rPr>
              <a:t> Cargo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 </a:t>
            </a:r>
          </a:p>
        </p:txBody>
      </p:sp>
      <p:pic>
        <p:nvPicPr>
          <p:cNvPr id="5" name="Grafik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93" b="-10693"/>
          <a:stretch>
            <a:fillRect/>
          </a:stretch>
        </p:blipFill>
        <p:spPr>
          <a:xfrm>
            <a:off x="749811" y="1651000"/>
            <a:ext cx="7556500" cy="3454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781810" y="4732403"/>
            <a:ext cx="28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Architectural Pre-Design </a:t>
            </a:r>
          </a:p>
        </p:txBody>
      </p:sp>
    </p:spTree>
    <p:extLst>
      <p:ext uri="{BB962C8B-B14F-4D97-AF65-F5344CB8AC3E}">
        <p14:creationId xmlns:p14="http://schemas.microsoft.com/office/powerpoint/2010/main" val="82541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Finnair Cargo</a:t>
            </a:r>
            <a:r>
              <a:rPr lang="en-GB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8" y="2112665"/>
            <a:ext cx="4073482" cy="276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498475" y="1651000"/>
            <a:ext cx="81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400" b="1" dirty="0"/>
              <a:t> </a:t>
            </a:r>
            <a:r>
              <a:rPr lang="en-GB" b="1" dirty="0"/>
              <a:t>Our custom designed AS/RS shipment handling System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316792" y="5075423"/>
            <a:ext cx="665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High speed shipment distribution system landside &amp; airside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14" y="2112665"/>
            <a:ext cx="4148212" cy="27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75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solidFill>
                  <a:srgbClr val="004080"/>
                </a:solidFill>
              </a:rPr>
              <a:t>Finnair</a:t>
            </a:r>
            <a:r>
              <a:rPr lang="en-GB">
                <a:solidFill>
                  <a:srgbClr val="004080"/>
                </a:solidFill>
              </a:rPr>
              <a:t> Cargo</a:t>
            </a:r>
            <a:r>
              <a:rPr lang="en-GB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 </a:t>
            </a:r>
          </a:p>
        </p:txBody>
      </p:sp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498475" y="1651000"/>
            <a:ext cx="81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400" b="1" dirty="0"/>
              <a:t> </a:t>
            </a:r>
            <a:r>
              <a:rPr lang="en-GB" b="1" dirty="0"/>
              <a:t>Our custom designed ETV System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154E796-C88A-4DB8-A94B-5B3BDE1D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02" y="2250244"/>
            <a:ext cx="5968538" cy="33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solidFill>
                  <a:srgbClr val="004080"/>
                </a:solidFill>
              </a:rPr>
              <a:t>Finnair</a:t>
            </a:r>
            <a:r>
              <a:rPr lang="en-GB">
                <a:solidFill>
                  <a:srgbClr val="004080"/>
                </a:solidFill>
              </a:rPr>
              <a:t> Cargo</a:t>
            </a:r>
            <a:r>
              <a:rPr lang="en-GB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 </a:t>
            </a:r>
          </a:p>
        </p:txBody>
      </p:sp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498475" y="1651000"/>
            <a:ext cx="81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400" b="1"/>
              <a:t> The Cargo Control Centre (CCC)</a:t>
            </a:r>
            <a:endParaRPr lang="en-GB" b="1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0B549E-2092-43DE-8102-06C3DE84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02" y="2112665"/>
            <a:ext cx="6068291" cy="34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About us</a:t>
            </a:r>
          </a:p>
        </p:txBody>
      </p:sp>
      <p:graphicFrame>
        <p:nvGraphicFramePr>
          <p:cNvPr id="5" name="Diagram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890913"/>
              </p:ext>
            </p:extLst>
          </p:nvPr>
        </p:nvGraphicFramePr>
        <p:xfrm>
          <a:off x="-499793" y="1375363"/>
          <a:ext cx="8208752" cy="4121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d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46" y="1404477"/>
            <a:ext cx="1359522" cy="17384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43" y="3343502"/>
            <a:ext cx="2346849" cy="1948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6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7DC582-0208-6747-AEA7-9417E17E9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E7DC582-0208-6747-AEA7-9417E17E9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graphicEl>
                                              <a:dgm id="{2E7DC582-0208-6747-AEA7-9417E17E9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B8382-41E4-B94C-A32C-308D5AFC9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4DDB8382-41E4-B94C-A32C-308D5AFC9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4DDB8382-41E4-B94C-A32C-308D5AFC9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716896-AC92-8249-9496-856C52751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93716896-AC92-8249-9496-856C52751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93716896-AC92-8249-9496-856C52751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0EB72D-7EF5-E948-BD93-B01D9C8EC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E0EB72D-7EF5-E948-BD93-B01D9C8EC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7E0EB72D-7EF5-E948-BD93-B01D9C8EC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766BF6-7F06-C440-B93A-BC759349D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FB766BF6-7F06-C440-B93A-BC759349D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FB766BF6-7F06-C440-B93A-BC759349DB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70834F-B9ED-F744-9C8F-0C75DFB1B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FA70834F-B9ED-F744-9C8F-0C75DFB1B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FA70834F-B9ED-F744-9C8F-0C75DFB1B7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72DAEB-4915-0043-AC5A-2F6E2C5EE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D272DAEB-4915-0043-AC5A-2F6E2C5EE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D272DAEB-4915-0043-AC5A-2F6E2C5EE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BEE35A-8887-E940-B4E0-8AC3D9255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39BEE35A-8887-E940-B4E0-8AC3D9255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39BEE35A-8887-E940-B4E0-8AC3D9255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8D0E40-E71D-8E41-83A1-E5AE8F3B7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248D0E40-E71D-8E41-83A1-E5AE8F3B7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248D0E40-E71D-8E41-83A1-E5AE8F3B76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AEA096-3FFC-324C-AE08-89FB00B62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42AEA096-3FFC-324C-AE08-89FB00B62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42AEA096-3FFC-324C-AE08-89FB00B62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AB804A-0004-4048-8B04-FE3D7E062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C9AB804A-0004-4048-8B04-FE3D7E062D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C9AB804A-0004-4048-8B04-FE3D7E062D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>
                <a:solidFill>
                  <a:srgbClr val="004080"/>
                </a:solidFill>
              </a:rPr>
              <a:t>Finnair</a:t>
            </a:r>
            <a:r>
              <a:rPr lang="en-GB">
                <a:solidFill>
                  <a:srgbClr val="004080"/>
                </a:solidFill>
              </a:rPr>
              <a:t> Cargo</a:t>
            </a:r>
            <a:r>
              <a:rPr lang="en-GB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COOL Nordic Cargo Hub </a:t>
            </a:r>
          </a:p>
        </p:txBody>
      </p:sp>
      <p:sp>
        <p:nvSpPr>
          <p:cNvPr id="7" name="Inhaltsplatzhalter 6"/>
          <p:cNvSpPr txBox="1">
            <a:spLocks noGrp="1"/>
          </p:cNvSpPr>
          <p:nvPr>
            <p:ph idx="1"/>
          </p:nvPr>
        </p:nvSpPr>
        <p:spPr>
          <a:xfrm>
            <a:off x="498475" y="1651000"/>
            <a:ext cx="81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400" b="1"/>
              <a:t> Landside Truck Yard Control </a:t>
            </a:r>
            <a:endParaRPr lang="en-GB" b="1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1C80FF-F16D-41E8-BB39-8730F4744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03" y="2176788"/>
            <a:ext cx="4458393" cy="33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0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/>
              <a:t>Lead Consultant MHS &amp; Design </a:t>
            </a:r>
          </a:p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Emirates Sky Cargo Centre, DWC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09065" y="2497402"/>
            <a:ext cx="4148668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/>
              <a:t>Opening Capacity: </a:t>
            </a:r>
            <a:r>
              <a:rPr lang="en-GB" b="1"/>
              <a:t>700.000 Tons </a:t>
            </a:r>
            <a:r>
              <a:rPr lang="en-GB"/>
              <a:t>Annually</a:t>
            </a:r>
          </a:p>
          <a:p>
            <a:pPr marL="285750" lvl="0" indent="-285750">
              <a:buFont typeface="Arial"/>
              <a:buChar char="•"/>
            </a:pPr>
            <a:r>
              <a:rPr lang="en-GB"/>
              <a:t>Size: </a:t>
            </a:r>
            <a:r>
              <a:rPr lang="en-GB" b="1"/>
              <a:t>60.000 m</a:t>
            </a:r>
            <a:r>
              <a:rPr lang="en-GB" b="1" baseline="30000"/>
              <a:t>2 </a:t>
            </a:r>
          </a:p>
          <a:p>
            <a:pPr marL="285750" lvl="0" indent="-285750">
              <a:buFont typeface="Arial"/>
              <a:buChar char="•"/>
            </a:pPr>
            <a:r>
              <a:rPr lang="en-GB" b="1"/>
              <a:t>25.000 m</a:t>
            </a:r>
            <a:r>
              <a:rPr lang="en-GB" b="1" baseline="30000"/>
              <a:t>2</a:t>
            </a:r>
            <a:r>
              <a:rPr lang="en-GB" b="1"/>
              <a:t> Cool Processing </a:t>
            </a:r>
            <a:r>
              <a:rPr lang="en-GB"/>
              <a:t>Area</a:t>
            </a:r>
          </a:p>
          <a:p>
            <a:pPr marL="285750" lvl="0" indent="-285750">
              <a:buFont typeface="Arial"/>
              <a:buChar char="•"/>
            </a:pPr>
            <a:r>
              <a:rPr lang="en-GB"/>
              <a:t>Largest Cross-docking Area for ULDs worldwide</a:t>
            </a:r>
          </a:p>
          <a:p>
            <a:pPr marL="285750" lvl="0" indent="-285750">
              <a:buFont typeface="Arial"/>
              <a:buChar char="•"/>
            </a:pPr>
            <a:r>
              <a:rPr lang="en-GB"/>
              <a:t>Shop Test Status (ETV, Key Equipment)</a:t>
            </a:r>
          </a:p>
          <a:p>
            <a:pPr marL="285750" lvl="0" indent="-285750">
              <a:buFont typeface="Arial"/>
              <a:buChar char="•"/>
            </a:pPr>
            <a:r>
              <a:rPr lang="en-GB"/>
              <a:t>Opening Phase 1: May-2014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r="2162"/>
          <a:stretch/>
        </p:blipFill>
        <p:spPr>
          <a:xfrm>
            <a:off x="498517" y="2404533"/>
            <a:ext cx="3954949" cy="27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4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Emirates Sky Cargo Centre, DWC </a:t>
            </a:r>
          </a:p>
          <a:p>
            <a:endParaRPr lang="en-GB"/>
          </a:p>
        </p:txBody>
      </p:sp>
      <p:pic>
        <p:nvPicPr>
          <p:cNvPr id="5" name="Grafik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9399" r="16063" b="9399"/>
          <a:stretch/>
        </p:blipFill>
        <p:spPr>
          <a:xfrm>
            <a:off x="498518" y="1761066"/>
            <a:ext cx="5054835" cy="313932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791200" y="1777999"/>
            <a:ext cx="2810932" cy="31393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GB"/>
              <a:t>Development of high-speed airside interfacing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GB" b="1"/>
              <a:t>800 10ft ULD </a:t>
            </a:r>
            <a:r>
              <a:rPr lang="en-GB"/>
              <a:t>Storage Positions:</a:t>
            </a:r>
            <a:br>
              <a:rPr lang="en-GB"/>
            </a:br>
            <a:r>
              <a:rPr lang="en-GB" b="1"/>
              <a:t>3 x 20 </a:t>
            </a:r>
            <a:r>
              <a:rPr lang="en-GB" b="1" err="1"/>
              <a:t>ft</a:t>
            </a:r>
            <a:r>
              <a:rPr lang="en-GB" b="1"/>
              <a:t> ETVs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GB"/>
              <a:t>VNA Shipment System: 3000 locations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GB"/>
              <a:t>Mini-shipment System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23452" y="5045245"/>
            <a:ext cx="4032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/>
              <a:t>Sky Cargo Centre, DWC cool area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265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Emirates Sky Cargo Centre, DWC </a:t>
            </a:r>
          </a:p>
          <a:p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813599" y="5071780"/>
            <a:ext cx="7516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/>
              <a:t>Sky Cargo Centre, DWC ETV Area  800 10ft Locations 4 x 20ft ETVs </a:t>
            </a:r>
          </a:p>
          <a:p>
            <a:endParaRPr lang="en-GB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E775FE0-55A0-4230-A17F-8D67DD133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913" y="1651000"/>
            <a:ext cx="5967389" cy="3356657"/>
          </a:xfrm>
        </p:spPr>
      </p:pic>
    </p:spTree>
    <p:extLst>
      <p:ext uri="{BB962C8B-B14F-4D97-AF65-F5344CB8AC3E}">
        <p14:creationId xmlns:p14="http://schemas.microsoft.com/office/powerpoint/2010/main" val="2248469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Emirates Sky Cargo Centre, DWC </a:t>
            </a:r>
          </a:p>
          <a:p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813599" y="5071780"/>
            <a:ext cx="716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dirty="0"/>
              <a:t>Sky Cargo Centre, DWC Airside ‘Flying Carpet’ Dolly Interface  </a:t>
            </a:r>
          </a:p>
          <a:p>
            <a:endParaRPr lang="en-GB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CB3081C-5BDD-4CC2-8146-9D07952F2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792" y="1651000"/>
            <a:ext cx="4605866" cy="3454400"/>
          </a:xfrm>
        </p:spPr>
      </p:pic>
    </p:spTree>
    <p:extLst>
      <p:ext uri="{BB962C8B-B14F-4D97-AF65-F5344CB8AC3E}">
        <p14:creationId xmlns:p14="http://schemas.microsoft.com/office/powerpoint/2010/main" val="3932887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Changi Airport Singapore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8836" y="5169523"/>
            <a:ext cx="744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Master Concept planning New Cargo Support Zone, Changi EAST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0E460F2-7F4F-428C-95B1-D808305F3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365" y="1651000"/>
            <a:ext cx="5204644" cy="3454400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FA95EC3B-4469-F745-8ABF-C21D5DE7686A}"/>
              </a:ext>
            </a:extLst>
          </p:cNvPr>
          <p:cNvSpPr txBox="1"/>
          <p:nvPr/>
        </p:nvSpPr>
        <p:spPr>
          <a:xfrm>
            <a:off x="5964861" y="1969990"/>
            <a:ext cx="2673891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GB" dirty="0"/>
              <a:t>Opening Capacity: </a:t>
            </a:r>
            <a:r>
              <a:rPr lang="en-GB" b="1" dirty="0"/>
              <a:t>2.5-3.5 Mil. Tons</a:t>
            </a:r>
            <a:endParaRPr lang="en-GB" dirty="0"/>
          </a:p>
          <a:p>
            <a:pPr marL="285750" lvl="0" indent="-285750">
              <a:buFont typeface="Arial"/>
              <a:buChar char="•"/>
            </a:pPr>
            <a:r>
              <a:rPr lang="en-GB" dirty="0"/>
              <a:t>Interdisciplinary facility for </a:t>
            </a:r>
            <a:r>
              <a:rPr lang="en-GB" dirty="0" err="1"/>
              <a:t>Aircargo</a:t>
            </a:r>
            <a:r>
              <a:rPr lang="en-GB" dirty="0"/>
              <a:t> Handling, Value-Add processing &amp; Forwarding</a:t>
            </a:r>
          </a:p>
          <a:p>
            <a:pPr marL="285750" lvl="0" indent="-285750">
              <a:buFont typeface="Arial"/>
              <a:buChar char="•"/>
            </a:pPr>
            <a:r>
              <a:rPr lang="en-GB" dirty="0"/>
              <a:t>Planned opening Phase 1: </a:t>
            </a:r>
            <a:r>
              <a:rPr lang="en-GB" b="1" dirty="0"/>
              <a:t>~2030</a:t>
            </a:r>
          </a:p>
        </p:txBody>
      </p:sp>
    </p:spTree>
    <p:extLst>
      <p:ext uri="{BB962C8B-B14F-4D97-AF65-F5344CB8AC3E}">
        <p14:creationId xmlns:p14="http://schemas.microsoft.com/office/powerpoint/2010/main" val="1083321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New Delhi Airport Cargo Village Study 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662EECF-D33B-4E56-81D7-BA693BD13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75" y="2170692"/>
            <a:ext cx="7556500" cy="2415016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6EDE9514-EF8B-9247-8273-341228A9DE2D}"/>
              </a:ext>
            </a:extLst>
          </p:cNvPr>
          <p:cNvSpPr txBox="1"/>
          <p:nvPr/>
        </p:nvSpPr>
        <p:spPr>
          <a:xfrm>
            <a:off x="367030" y="4846357"/>
            <a:ext cx="8039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dirty="0"/>
              <a:t>Multi- tenant facility with common/shared automated storage facility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4080"/>
                </a:solidFill>
              </a:rPr>
              <a:t>Dnata</a:t>
            </a:r>
            <a:r>
              <a:rPr lang="en-GB" dirty="0">
                <a:solidFill>
                  <a:srgbClr val="004080"/>
                </a:solidFill>
              </a:rPr>
              <a:t> Cargo Facility, Erbil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B73F9-5093-D142-B4B6-2FEC6DE9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735739"/>
            <a:ext cx="8070878" cy="31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1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Reference Project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8518" y="1185853"/>
            <a:ext cx="7558960" cy="645583"/>
          </a:xfrm>
        </p:spPr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New Common Cargo Facility, San Jose, California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1722E-06CA-3B47-AB8D-143DE530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1927133"/>
            <a:ext cx="8048847" cy="28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38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1659395"/>
            <a:ext cx="8636000" cy="706782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07731" y="1810750"/>
            <a:ext cx="147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Contact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9A5D9F6-79DB-4821-9586-0DCDAE51BD61}"/>
              </a:ext>
            </a:extLst>
          </p:cNvPr>
          <p:cNvSpPr txBox="1"/>
          <p:nvPr/>
        </p:nvSpPr>
        <p:spPr>
          <a:xfrm>
            <a:off x="2677891" y="3080381"/>
            <a:ext cx="37657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Uwe Beck Managing </a:t>
            </a:r>
            <a:r>
              <a:rPr lang="de-DE" b="1" dirty="0" err="1"/>
              <a:t>Director</a:t>
            </a:r>
            <a:r>
              <a:rPr lang="de-DE" b="1" dirty="0"/>
              <a:t> </a:t>
            </a:r>
          </a:p>
          <a:p>
            <a:endParaRPr lang="de-DE" b="1" dirty="0"/>
          </a:p>
          <a:p>
            <a:r>
              <a:rPr lang="de-D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Uwe.Beck@becon-projects.com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+49-1705261873</a:t>
            </a:r>
          </a:p>
          <a:p>
            <a:r>
              <a:rPr lang="de-DE" b="1" dirty="0"/>
              <a:t>Skype: </a:t>
            </a:r>
            <a:r>
              <a:rPr lang="de-DE" b="1" dirty="0" err="1"/>
              <a:t>becon.beck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15900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33826"/>
            <a:ext cx="8636000" cy="706782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Areas of expertise 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068624"/>
              </p:ext>
            </p:extLst>
          </p:nvPr>
        </p:nvGraphicFramePr>
        <p:xfrm>
          <a:off x="536963" y="2440608"/>
          <a:ext cx="7370167" cy="306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82101" y="1856384"/>
            <a:ext cx="830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80FF"/>
                </a:solidFill>
                <a:cs typeface="Arial" panose="020B0604020202020204" pitchFamily="34" charset="0"/>
              </a:rPr>
              <a:t>We are the leading Consultant in Air Cargo Facilities &amp; Operations </a:t>
            </a:r>
          </a:p>
        </p:txBody>
      </p:sp>
    </p:spTree>
    <p:extLst>
      <p:ext uri="{BB962C8B-B14F-4D97-AF65-F5344CB8AC3E}">
        <p14:creationId xmlns:p14="http://schemas.microsoft.com/office/powerpoint/2010/main" val="97793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0" y="1659395"/>
            <a:ext cx="8636000" cy="706782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172" y="1810750"/>
            <a:ext cx="314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Reference Contacts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9A5D9F6-79DB-4821-9586-0DCDAE51BD61}"/>
              </a:ext>
            </a:extLst>
          </p:cNvPr>
          <p:cNvSpPr txBox="1"/>
          <p:nvPr/>
        </p:nvSpPr>
        <p:spPr>
          <a:xfrm>
            <a:off x="358477" y="2544863"/>
            <a:ext cx="66319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Menzies				Robert Fordree </a:t>
            </a:r>
          </a:p>
          <a:p>
            <a:r>
              <a:rPr lang="de-DE" dirty="0"/>
              <a:t>					</a:t>
            </a:r>
            <a:r>
              <a:rPr lang="it-IT" dirty="0"/>
              <a:t>robert.fordree@menziesaviation.com</a:t>
            </a:r>
            <a:endParaRPr lang="de-DE" dirty="0"/>
          </a:p>
          <a:p>
            <a:endParaRPr lang="de-DE" dirty="0"/>
          </a:p>
          <a:p>
            <a:r>
              <a:rPr lang="de-DE" dirty="0"/>
              <a:t>Emirates Cargo		Henrik Ambak, SVP EK Cargo</a:t>
            </a:r>
          </a:p>
          <a:p>
            <a:r>
              <a:rPr lang="nb-NO" dirty="0"/>
              <a:t>                                    </a:t>
            </a:r>
            <a:r>
              <a:rPr lang="nb-NO" dirty="0">
                <a:hlinkClick r:id="rId3"/>
              </a:rPr>
              <a:t>henrik.ambak@emirates.com</a:t>
            </a:r>
            <a:endParaRPr lang="nb-NO" dirty="0"/>
          </a:p>
          <a:p>
            <a:endParaRPr lang="de-DE" dirty="0"/>
          </a:p>
          <a:p>
            <a:r>
              <a:rPr lang="de-DE" dirty="0"/>
              <a:t>Andre Popovich		Ventus Capital </a:t>
            </a:r>
          </a:p>
          <a:p>
            <a:r>
              <a:rPr lang="en-US" dirty="0"/>
              <a:t>                                    APopovich@vent.us</a:t>
            </a:r>
          </a:p>
          <a:p>
            <a:endParaRPr lang="de-DE" dirty="0"/>
          </a:p>
          <a:p>
            <a:r>
              <a:rPr lang="de-DE" dirty="0"/>
              <a:t>Dnata 				Stewart Angus, CEO Europe </a:t>
            </a:r>
          </a:p>
          <a:p>
            <a:r>
              <a:rPr lang="de-DE" dirty="0"/>
              <a:t>                                    sangus@dnata.com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58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What we offer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1120" y="5075783"/>
            <a:ext cx="85648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/>
              <a:t>        Ralph Goetz                  Christian Leffler                             Uwe Beck                                  Robert Ryan </a:t>
            </a:r>
            <a:endParaRPr lang="en-US" sz="1300" dirty="0"/>
          </a:p>
        </p:txBody>
      </p:sp>
      <p:sp>
        <p:nvSpPr>
          <p:cNvPr id="9" name="Rectangle 5"/>
          <p:cNvSpPr/>
          <p:nvPr/>
        </p:nvSpPr>
        <p:spPr>
          <a:xfrm>
            <a:off x="0" y="1659395"/>
            <a:ext cx="8636000" cy="706782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871337" y="1810750"/>
            <a:ext cx="275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cs typeface="Arial" panose="020B0604020202020204" pitchFamily="34" charset="0"/>
              </a:rPr>
              <a:t>Our Project Team</a:t>
            </a:r>
          </a:p>
        </p:txBody>
      </p:sp>
      <p:pic>
        <p:nvPicPr>
          <p:cNvPr id="13" name="Bild 10">
            <a:extLst>
              <a:ext uri="{FF2B5EF4-FFF2-40B4-BE49-F238E27FC236}">
                <a16:creationId xmlns:a16="http://schemas.microsoft.com/office/drawing/2014/main" id="{CE1AC101-BB67-9540-BCEC-54773F7500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35" y="2448653"/>
            <a:ext cx="1771354" cy="235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CC199-E747-4546-AF05-51DDDC135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46" y="2448653"/>
            <a:ext cx="1771354" cy="2345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813018-4310-0140-9F75-8658823A0CC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653"/>
            <a:ext cx="1867057" cy="234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Ein Bild, das Person, Mann, Anzug, Wand enthält.&#10;&#10;Automatisch generierte Beschreibung">
            <a:extLst>
              <a:ext uri="{FF2B5EF4-FFF2-40B4-BE49-F238E27FC236}">
                <a16:creationId xmlns:a16="http://schemas.microsoft.com/office/drawing/2014/main" id="{6333A9FF-3193-476E-AFDF-B421A43AE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773" y="2448653"/>
            <a:ext cx="1640534" cy="23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7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Ready for change? </a:t>
            </a:r>
          </a:p>
        </p:txBody>
      </p:sp>
      <p:sp>
        <p:nvSpPr>
          <p:cNvPr id="7" name="Rechteck 6"/>
          <p:cNvSpPr/>
          <p:nvPr/>
        </p:nvSpPr>
        <p:spPr>
          <a:xfrm>
            <a:off x="1185333" y="2344532"/>
            <a:ext cx="6637866" cy="2862322"/>
          </a:xfrm>
          <a:prstGeom prst="rect">
            <a:avLst/>
          </a:prstGeom>
          <a:ln w="31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Taubenberg</a:t>
            </a:r>
            <a:r>
              <a:rPr lang="en-US" dirty="0">
                <a:solidFill>
                  <a:schemeClr val="accent6"/>
                </a:solidFill>
              </a:rPr>
              <a:t> 9	</a:t>
            </a:r>
            <a:r>
              <a:rPr lang="en-US" b="1" dirty="0">
                <a:solidFill>
                  <a:schemeClr val="accent6"/>
                </a:solidFill>
              </a:rPr>
              <a:t>			</a:t>
            </a:r>
            <a:r>
              <a:rPr lang="en-US" dirty="0">
                <a:solidFill>
                  <a:schemeClr val="accent6"/>
                </a:solidFill>
              </a:rPr>
              <a:t>Ph:      +49(0)6126-2265460</a:t>
            </a:r>
          </a:p>
          <a:p>
            <a:r>
              <a:rPr lang="en-US" dirty="0">
                <a:solidFill>
                  <a:schemeClr val="accent6"/>
                </a:solidFill>
              </a:rPr>
              <a:t>65510 </a:t>
            </a:r>
            <a:r>
              <a:rPr lang="en-US" dirty="0" err="1">
                <a:solidFill>
                  <a:schemeClr val="accent6"/>
                </a:solidFill>
              </a:rPr>
              <a:t>Idstein</a:t>
            </a:r>
            <a:r>
              <a:rPr lang="en-US" dirty="0">
                <a:solidFill>
                  <a:schemeClr val="accent6"/>
                </a:solidFill>
              </a:rPr>
              <a:t>		              Mobile: +49(0)170-526-1873 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Germany					</a:t>
            </a:r>
            <a:r>
              <a:rPr lang="en-US" dirty="0" err="1">
                <a:solidFill>
                  <a:schemeClr val="accent6"/>
                </a:solidFill>
              </a:rPr>
              <a:t>www.becon-projects.com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				</a:t>
            </a:r>
          </a:p>
          <a:p>
            <a:r>
              <a:rPr lang="en-US" dirty="0">
                <a:solidFill>
                  <a:schemeClr val="accent6"/>
                </a:solidFill>
              </a:rPr>
              <a:t>				 </a:t>
            </a:r>
          </a:p>
          <a:p>
            <a:pPr algn="ctr"/>
            <a:r>
              <a:rPr lang="en-US" b="1" dirty="0">
                <a:solidFill>
                  <a:srgbClr val="004080"/>
                </a:solidFill>
              </a:rPr>
              <a:t>We believe in the power of partnership </a:t>
            </a:r>
            <a:br>
              <a:rPr lang="en-US" b="1" dirty="0">
                <a:solidFill>
                  <a:srgbClr val="004080"/>
                </a:solidFill>
              </a:rPr>
            </a:br>
            <a:endParaRPr lang="en-US" b="1" dirty="0">
              <a:solidFill>
                <a:srgbClr val="004080"/>
              </a:solidFill>
            </a:endParaRPr>
          </a:p>
          <a:p>
            <a:pPr algn="ctr"/>
            <a:r>
              <a:rPr lang="en-US" u="sng" dirty="0">
                <a:solidFill>
                  <a:schemeClr val="accent6"/>
                </a:solidFill>
                <a:hlinkClick r:id="rId3"/>
              </a:rPr>
              <a:t>uwe.beck@becon-projects.com</a:t>
            </a:r>
            <a:endParaRPr lang="en-US" u="sng" dirty="0">
              <a:solidFill>
                <a:schemeClr val="accent6"/>
              </a:solidFill>
            </a:endParaRPr>
          </a:p>
          <a:p>
            <a:pPr algn="ctr"/>
            <a:endParaRPr lang="en-US" u="sng" dirty="0">
              <a:solidFill>
                <a:schemeClr val="accent6"/>
              </a:solidFill>
            </a:endParaRPr>
          </a:p>
          <a:p>
            <a:pPr algn="ctr"/>
            <a:endParaRPr lang="en-US" b="1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4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33826"/>
            <a:ext cx="8636000" cy="706782"/>
          </a:xfrm>
          <a:prstGeom prst="rect">
            <a:avLst/>
          </a:prstGeom>
          <a:solidFill>
            <a:srgbClr val="C5D1D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Areas of expertise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2101" y="1856384"/>
            <a:ext cx="8308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80FF"/>
                </a:solidFill>
                <a:cs typeface="Arial" panose="020B0604020202020204" pitchFamily="34" charset="0"/>
              </a:rPr>
              <a:t>We are the leading Consultant in Air Cargo Facilities &amp; Operations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1AB4C8C-45E8-4E18-873F-0D9DA26AC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01" y="2967026"/>
            <a:ext cx="8210059" cy="2344562"/>
          </a:xfrm>
        </p:spPr>
        <p:txBody>
          <a:bodyPr>
            <a:normAutofit/>
          </a:bodyPr>
          <a:lstStyle/>
          <a:p>
            <a:r>
              <a:rPr lang="de-DE" dirty="0"/>
              <a:t>- </a:t>
            </a:r>
            <a:r>
              <a:rPr lang="de-DE" sz="1800" b="1" dirty="0"/>
              <a:t>High </a:t>
            </a:r>
            <a:r>
              <a:rPr lang="de-DE" sz="1800" b="1" dirty="0" err="1"/>
              <a:t>detailed</a:t>
            </a:r>
            <a:r>
              <a:rPr lang="de-DE" sz="1800" b="1" dirty="0"/>
              <a:t> </a:t>
            </a:r>
            <a:r>
              <a:rPr lang="de-DE" sz="1800" b="1" dirty="0" err="1"/>
              <a:t>technical</a:t>
            </a:r>
            <a:r>
              <a:rPr lang="de-DE" sz="1800" b="1" dirty="0"/>
              <a:t> </a:t>
            </a:r>
            <a:r>
              <a:rPr lang="de-DE" sz="1800" b="1" dirty="0" err="1"/>
              <a:t>expertise</a:t>
            </a:r>
            <a:r>
              <a:rPr lang="de-DE" sz="1800" b="1" dirty="0"/>
              <a:t> (</a:t>
            </a:r>
            <a:r>
              <a:rPr lang="de-DE" sz="1800" b="1" dirty="0" err="1"/>
              <a:t>Mechanics</a:t>
            </a:r>
            <a:r>
              <a:rPr lang="de-DE" sz="1800" b="1" dirty="0"/>
              <a:t>, </a:t>
            </a:r>
            <a:r>
              <a:rPr lang="de-DE" sz="1800" b="1" dirty="0" err="1"/>
              <a:t>Electrics</a:t>
            </a:r>
            <a:r>
              <a:rPr lang="de-DE" sz="1800" b="1" dirty="0"/>
              <a:t>, IT)</a:t>
            </a:r>
          </a:p>
          <a:p>
            <a:r>
              <a:rPr lang="de-DE" sz="1800" b="1" dirty="0"/>
              <a:t>- Interfaces </a:t>
            </a:r>
          </a:p>
          <a:p>
            <a:r>
              <a:rPr lang="de-DE" sz="1800" b="1" dirty="0"/>
              <a:t>- Design of </a:t>
            </a:r>
            <a:r>
              <a:rPr lang="de-DE" sz="1800" b="1" dirty="0" err="1"/>
              <a:t>systems</a:t>
            </a:r>
            <a:r>
              <a:rPr lang="de-DE" sz="1800" b="1" dirty="0"/>
              <a:t> (</a:t>
            </a:r>
            <a:r>
              <a:rPr lang="de-DE" sz="1800" b="1" dirty="0" err="1"/>
              <a:t>Throughput</a:t>
            </a:r>
            <a:r>
              <a:rPr lang="de-DE" sz="1800" b="1" dirty="0"/>
              <a:t> </a:t>
            </a:r>
            <a:r>
              <a:rPr lang="de-DE" sz="1800" b="1" dirty="0" err="1"/>
              <a:t>analysis</a:t>
            </a:r>
            <a:r>
              <a:rPr lang="de-DE" sz="1800" b="1" dirty="0"/>
              <a:t> – Operational </a:t>
            </a:r>
            <a:r>
              <a:rPr lang="de-DE" sz="1800" b="1" dirty="0" err="1"/>
              <a:t>reviews</a:t>
            </a:r>
            <a:r>
              <a:rPr lang="de-DE" sz="1800" b="1" dirty="0"/>
              <a:t>)</a:t>
            </a:r>
          </a:p>
          <a:p>
            <a:r>
              <a:rPr lang="de-DE" sz="1800" b="1" dirty="0"/>
              <a:t>- Strong Operational Back-Ground </a:t>
            </a:r>
          </a:p>
          <a:p>
            <a:endParaRPr lang="de-DE" sz="1800" b="1" dirty="0"/>
          </a:p>
          <a:p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270064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>
          <a:xfrm>
            <a:off x="3047602" y="1181289"/>
            <a:ext cx="3225603" cy="34838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spcBef>
                <a:spcPts val="3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GB" b="1" dirty="0">
                <a:solidFill>
                  <a:schemeClr val="tx1"/>
                </a:solidFill>
              </a:rPr>
              <a:t>Experience</a:t>
            </a:r>
          </a:p>
          <a:p>
            <a:pPr marL="285750" indent="-285750" algn="ctr">
              <a:spcAft>
                <a:spcPts val="200"/>
              </a:spcAft>
              <a:buFont typeface="Wingdings" pitchFamily="2" charset="2"/>
              <a:buChar char="Ø"/>
            </a:pPr>
            <a:r>
              <a:rPr lang="en-GB" b="1" dirty="0">
                <a:solidFill>
                  <a:schemeClr val="tx1"/>
                </a:solidFill>
              </a:rPr>
              <a:t>Partnership</a:t>
            </a:r>
          </a:p>
          <a:p>
            <a:pPr marL="285750" indent="-285750" algn="ctr">
              <a:spcAft>
                <a:spcPts val="200"/>
              </a:spcAft>
              <a:buFont typeface="Wingdings" pitchFamily="2" charset="2"/>
              <a:buChar char="Ø"/>
            </a:pPr>
            <a:r>
              <a:rPr lang="en-GB" b="1" dirty="0">
                <a:solidFill>
                  <a:schemeClr val="tx1"/>
                </a:solidFill>
              </a:rPr>
              <a:t>Open dialogue</a:t>
            </a:r>
          </a:p>
          <a:p>
            <a:pPr marL="285750" indent="-285750" algn="ctr">
              <a:spcAft>
                <a:spcPts val="200"/>
              </a:spcAft>
              <a:buFont typeface="Wingdings" pitchFamily="2" charset="2"/>
              <a:buChar char="Ø"/>
            </a:pPr>
            <a:r>
              <a:rPr lang="en-GB" b="1" dirty="0">
                <a:solidFill>
                  <a:schemeClr val="tx1"/>
                </a:solidFill>
              </a:rPr>
              <a:t>Interdisciplinary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How we work</a:t>
            </a:r>
          </a:p>
        </p:txBody>
      </p:sp>
      <p:pic>
        <p:nvPicPr>
          <p:cNvPr id="13" name="Bild 12" descr="images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5" y="3153833"/>
            <a:ext cx="1559396" cy="125588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964764" y="4632676"/>
            <a:ext cx="83869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Client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72631" y="1816447"/>
            <a:ext cx="15073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Task</a:t>
            </a:r>
            <a:br>
              <a:rPr lang="en-GB" dirty="0"/>
            </a:br>
            <a:r>
              <a:rPr lang="en-GB" dirty="0"/>
              <a:t>in Air Cargo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199444" y="2356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27" name="Straight Arrow Connector 66"/>
          <p:cNvCxnSpPr/>
          <p:nvPr/>
        </p:nvCxnSpPr>
        <p:spPr>
          <a:xfrm>
            <a:off x="1199444" y="2462778"/>
            <a:ext cx="0" cy="7557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ild 35" descr="house-308936_1280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44" y="3397539"/>
            <a:ext cx="1278882" cy="1278882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3736866" y="4665132"/>
            <a:ext cx="188224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/>
              <a:t>BeCon</a:t>
            </a:r>
            <a:r>
              <a:rPr lang="en-GB" dirty="0"/>
              <a:t> Projects</a:t>
            </a:r>
          </a:p>
        </p:txBody>
      </p:sp>
      <p:cxnSp>
        <p:nvCxnSpPr>
          <p:cNvPr id="38" name="Straight Arrow Connector 66"/>
          <p:cNvCxnSpPr/>
          <p:nvPr/>
        </p:nvCxnSpPr>
        <p:spPr>
          <a:xfrm>
            <a:off x="2148581" y="4209344"/>
            <a:ext cx="135610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66"/>
          <p:cNvCxnSpPr/>
          <p:nvPr/>
        </p:nvCxnSpPr>
        <p:spPr>
          <a:xfrm>
            <a:off x="5884426" y="4209344"/>
            <a:ext cx="12928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Bild 45" descr="Customer-Needs-Opportunity-icon1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323" l="9938" r="89907">
                        <a14:foregroundMark x1="23602" y1="44978" x2="23602" y2="44978"/>
                        <a14:foregroundMark x1="60093" y1="59170" x2="60093" y2="59170"/>
                        <a14:foregroundMark x1="73758" y1="66812" x2="73758" y2="66812"/>
                        <a14:foregroundMark x1="36335" y1="38646" x2="36335" y2="38646"/>
                        <a14:foregroundMark x1="36335" y1="27074" x2="36335" y2="27074"/>
                        <a14:foregroundMark x1="42857" y1="16812" x2="42857" y2="16812"/>
                        <a14:foregroundMark x1="49224" y1="23144" x2="49224" y2="23144"/>
                        <a14:foregroundMark x1="48913" y1="41921" x2="48913" y2="41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44" y="1460500"/>
            <a:ext cx="1405882" cy="999835"/>
          </a:xfrm>
          <a:prstGeom prst="rect">
            <a:avLst/>
          </a:prstGeom>
        </p:spPr>
      </p:pic>
      <p:pic>
        <p:nvPicPr>
          <p:cNvPr id="51" name="Bild 50" descr="Untitled-7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083" y1="52750" x2="21083" y2="52750"/>
                        <a14:foregroundMark x1="25500" y1="68750" x2="25500" y2="68750"/>
                        <a14:foregroundMark x1="36167" y1="74917" x2="36167" y2="74917"/>
                        <a14:foregroundMark x1="45917" y1="63417" x2="45917" y2="63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6" y="3156969"/>
            <a:ext cx="1591418" cy="1591418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7082549" y="4632676"/>
            <a:ext cx="15311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182180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Successfully finalized</a:t>
            </a:r>
          </a:p>
        </p:txBody>
      </p:sp>
      <p:graphicFrame>
        <p:nvGraphicFramePr>
          <p:cNvPr id="13" name="Inhaltsplatzhalt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632264"/>
              </p:ext>
            </p:extLst>
          </p:nvPr>
        </p:nvGraphicFramePr>
        <p:xfrm>
          <a:off x="727075" y="1714500"/>
          <a:ext cx="7556500" cy="345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3268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4080"/>
                </a:solidFill>
              </a:rPr>
              <a:t>Current Projects</a:t>
            </a:r>
            <a:br>
              <a:rPr lang="en-GB" dirty="0">
                <a:solidFill>
                  <a:srgbClr val="004080"/>
                </a:solidFill>
              </a:rPr>
            </a:br>
            <a:endParaRPr lang="en-GB" dirty="0">
              <a:solidFill>
                <a:srgbClr val="00408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05D05F-74F9-4569-AB37-77C37A401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5" y="1651000"/>
            <a:ext cx="7830344" cy="3743960"/>
          </a:xfrm>
        </p:spPr>
        <p:txBody>
          <a:bodyPr>
            <a:normAutofit fontScale="55000" lnSpcReduction="20000"/>
          </a:bodyPr>
          <a:lstStyle/>
          <a:p>
            <a:r>
              <a:rPr lang="en-GB" b="1" dirty="0"/>
              <a:t>Changi Airport – Master Planning New Cargo Area			- Finalized </a:t>
            </a:r>
          </a:p>
          <a:p>
            <a:r>
              <a:rPr lang="en-GB" b="1" dirty="0"/>
              <a:t>Air Baltic, Riga New Cargo Warehouse incl. E-Commerce/Mail		- Finalized </a:t>
            </a:r>
          </a:p>
          <a:p>
            <a:r>
              <a:rPr lang="en-GB" b="1" dirty="0"/>
              <a:t>WFS, BRU New Cargo Warehouse 350.000 Tons annually 		- Ongoing</a:t>
            </a:r>
          </a:p>
          <a:p>
            <a:r>
              <a:rPr lang="en-GB" b="1" dirty="0"/>
              <a:t>WFS, JFK New Cargo Warehouse 400.000 Tons incl. apron traffic steering 	- Ongoing</a:t>
            </a:r>
          </a:p>
          <a:p>
            <a:r>
              <a:rPr lang="en-GB" b="1" dirty="0" err="1"/>
              <a:t>Cargogate</a:t>
            </a:r>
            <a:r>
              <a:rPr lang="en-GB" b="1" dirty="0"/>
              <a:t> Munich – IT Consultant CMS System replacement 		- Finalized </a:t>
            </a:r>
          </a:p>
          <a:p>
            <a:r>
              <a:rPr lang="en-GB" b="1" dirty="0"/>
              <a:t>Amman New Cargo Terminal 				- Ongoing  </a:t>
            </a:r>
          </a:p>
          <a:p>
            <a:r>
              <a:rPr lang="en-GB" b="1" dirty="0"/>
              <a:t>Swissport Tanzania – Expansion of existing Pharma/PER facilities		- Ongoing</a:t>
            </a:r>
          </a:p>
          <a:p>
            <a:r>
              <a:rPr lang="en-GB" b="1" dirty="0" err="1"/>
              <a:t>Dnata</a:t>
            </a:r>
            <a:r>
              <a:rPr lang="en-GB" b="1" dirty="0"/>
              <a:t> Amsterdam – New Cargo Warehouse 800.000 tons annually 	- Ongoing</a:t>
            </a:r>
          </a:p>
          <a:p>
            <a:r>
              <a:rPr lang="en-GB" b="1" dirty="0" err="1"/>
              <a:t>Saudia</a:t>
            </a:r>
            <a:r>
              <a:rPr lang="en-GB" b="1" dirty="0"/>
              <a:t> Cargo Riyadh ORAT Project 				- Finalized </a:t>
            </a:r>
          </a:p>
          <a:p>
            <a:r>
              <a:rPr lang="en-GB" b="1" dirty="0"/>
              <a:t>Air New Zealand, Auckland – New Cargo Hub 400.000 tons 		- Ongoing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34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Membership</a:t>
            </a:r>
          </a:p>
        </p:txBody>
      </p:sp>
      <p:pic>
        <p:nvPicPr>
          <p:cNvPr id="4" name="Bild 2" descr="http://www.tiaca.org/graphics/logo.png">
            <a:hlinkClick r:id="rId2" tgtFrame="&quot;_parent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6" y="1577777"/>
            <a:ext cx="230425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32146" y="2441873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Corporate Member of  “The International Air Cargo Association“ TIACA</a:t>
            </a:r>
          </a:p>
        </p:txBody>
      </p:sp>
      <p:pic>
        <p:nvPicPr>
          <p:cNvPr id="6" name="Picture 2" descr="acd_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6" y="2962373"/>
            <a:ext cx="80962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2146" y="3667224"/>
            <a:ext cx="459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Member of “Air Cargo Club Germany“</a:t>
            </a:r>
          </a:p>
        </p:txBody>
      </p:sp>
      <p:pic>
        <p:nvPicPr>
          <p:cNvPr id="8" name="Picture 4" descr="https://www.vdi.de/fileadmin/_processed_/csm_logo_vdi_neu_464baef8d4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1" y="4315296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32146" y="4994726"/>
            <a:ext cx="566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Member of VDI “Verband deutscher Ingenieure“</a:t>
            </a:r>
          </a:p>
        </p:txBody>
      </p:sp>
    </p:spTree>
    <p:extLst>
      <p:ext uri="{BB962C8B-B14F-4D97-AF65-F5344CB8AC3E}">
        <p14:creationId xmlns:p14="http://schemas.microsoft.com/office/powerpoint/2010/main" val="197666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ildschirmfoto 2016-09-05 um 08.26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78" y="2550085"/>
            <a:ext cx="5067300" cy="1511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4080"/>
                </a:solidFill>
              </a:rPr>
              <a:t>We believe in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02924" y="1981310"/>
            <a:ext cx="7556313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en-GB" sz="2800" b="1">
                <a:solidFill>
                  <a:schemeClr val="tx2"/>
                </a:solidFill>
                <a:latin typeface="Charter Black"/>
                <a:cs typeface="Charter Black"/>
              </a:rPr>
              <a:t>“</a:t>
            </a:r>
            <a:r>
              <a:rPr lang="en-GB" sz="3600" b="1">
                <a:solidFill>
                  <a:schemeClr val="tx2"/>
                </a:solidFill>
                <a:latin typeface="Charter Black"/>
                <a:cs typeface="Charter Black"/>
              </a:rPr>
              <a:t>Form Follows Function”</a:t>
            </a:r>
          </a:p>
          <a:p>
            <a:pPr marL="0" lvl="0" indent="0" algn="ctr">
              <a:buNone/>
            </a:pPr>
            <a:r>
              <a:rPr lang="en-GB" sz="2400">
                <a:solidFill>
                  <a:schemeClr val="tx2"/>
                </a:solidFill>
                <a:latin typeface="Bangla MN"/>
                <a:cs typeface="Bangla MN"/>
              </a:rPr>
              <a:t>Or </a:t>
            </a:r>
          </a:p>
          <a:p>
            <a:pPr marL="0" lvl="0" indent="0" algn="ctr">
              <a:buNone/>
            </a:pPr>
            <a:r>
              <a:rPr lang="en-GB" sz="2800" b="1">
                <a:solidFill>
                  <a:schemeClr val="tx2"/>
                </a:solidFill>
                <a:latin typeface="Charter Black"/>
                <a:cs typeface="Charter Black"/>
              </a:rPr>
              <a:t>Do not let the building</a:t>
            </a:r>
            <a:br>
              <a:rPr lang="en-GB" sz="2800" b="1">
                <a:solidFill>
                  <a:schemeClr val="tx2"/>
                </a:solidFill>
                <a:latin typeface="Charter Black"/>
                <a:cs typeface="Charter Black"/>
              </a:rPr>
            </a:br>
            <a:r>
              <a:rPr lang="en-GB" sz="2800" b="1">
                <a:solidFill>
                  <a:schemeClr val="tx2"/>
                </a:solidFill>
                <a:latin typeface="Charter Black"/>
                <a:cs typeface="Charter Black"/>
              </a:rPr>
              <a:t>	 take the lead !!!</a:t>
            </a:r>
          </a:p>
        </p:txBody>
      </p:sp>
    </p:spTree>
    <p:extLst>
      <p:ext uri="{BB962C8B-B14F-4D97-AF65-F5344CB8AC3E}">
        <p14:creationId xmlns:p14="http://schemas.microsoft.com/office/powerpoint/2010/main" val="23251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Grey Standard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Gai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 Standard.thmx</Template>
  <TotalTime>0</TotalTime>
  <Words>1224</Words>
  <Application>Microsoft Office PowerPoint</Application>
  <PresentationFormat>Bildschirmpräsentation (16:10)</PresentationFormat>
  <Paragraphs>240</Paragraphs>
  <Slides>32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Bangla MN</vt:lpstr>
      <vt:lpstr>Calibri</vt:lpstr>
      <vt:lpstr>Century Gothic</vt:lpstr>
      <vt:lpstr>Charter Black</vt:lpstr>
      <vt:lpstr>Wingdings</vt:lpstr>
      <vt:lpstr>Grey Standard</vt:lpstr>
      <vt:lpstr>Becon Projects</vt:lpstr>
      <vt:lpstr>About us</vt:lpstr>
      <vt:lpstr>Areas of expertise </vt:lpstr>
      <vt:lpstr>Areas of expertise </vt:lpstr>
      <vt:lpstr>How we work</vt:lpstr>
      <vt:lpstr>Successfully finalized</vt:lpstr>
      <vt:lpstr>Current Projects </vt:lpstr>
      <vt:lpstr>Membership</vt:lpstr>
      <vt:lpstr>We believe in </vt:lpstr>
      <vt:lpstr>Our Principles</vt:lpstr>
      <vt:lpstr>Our Principles</vt:lpstr>
      <vt:lpstr>Our Principles</vt:lpstr>
      <vt:lpstr>Pool of experience</vt:lpstr>
      <vt:lpstr>Finnair Cargo</vt:lpstr>
      <vt:lpstr>Finnair Cargo </vt:lpstr>
      <vt:lpstr>Finnair Cargo </vt:lpstr>
      <vt:lpstr>Finnair Cargo </vt:lpstr>
      <vt:lpstr>Finnair Cargo </vt:lpstr>
      <vt:lpstr>Finnair Cargo </vt:lpstr>
      <vt:lpstr>Finnair Cargo </vt:lpstr>
      <vt:lpstr>Reference Project</vt:lpstr>
      <vt:lpstr>Reference Project</vt:lpstr>
      <vt:lpstr>Reference Project</vt:lpstr>
      <vt:lpstr>Reference Project</vt:lpstr>
      <vt:lpstr>Reference Project</vt:lpstr>
      <vt:lpstr>Reference Project</vt:lpstr>
      <vt:lpstr>Reference Project</vt:lpstr>
      <vt:lpstr>Reference Project</vt:lpstr>
      <vt:lpstr>PowerPoint-Präsentation</vt:lpstr>
      <vt:lpstr>PowerPoint-Präsentation</vt:lpstr>
      <vt:lpstr>What we offer</vt:lpstr>
      <vt:lpstr>Ready for change?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Kristin Beck</dc:creator>
  <cp:lastModifiedBy>Uwe Beck</cp:lastModifiedBy>
  <cp:revision>303</cp:revision>
  <cp:lastPrinted>2019-09-17T10:33:51Z</cp:lastPrinted>
  <dcterms:created xsi:type="dcterms:W3CDTF">2016-09-15T10:07:06Z</dcterms:created>
  <dcterms:modified xsi:type="dcterms:W3CDTF">2021-12-09T13:43:25Z</dcterms:modified>
</cp:coreProperties>
</file>